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9" r:id="rId3"/>
    <p:sldId id="257" r:id="rId4"/>
    <p:sldId id="260" r:id="rId5"/>
    <p:sldId id="261" r:id="rId6"/>
    <p:sldId id="262" r:id="rId7"/>
    <p:sldId id="263" r:id="rId8"/>
    <p:sldId id="266" r:id="rId9"/>
    <p:sldId id="264" r:id="rId10"/>
    <p:sldId id="265" r:id="rId11"/>
    <p:sldId id="267" r:id="rId12"/>
    <p:sldId id="270" r:id="rId13"/>
    <p:sldId id="272" r:id="rId14"/>
    <p:sldId id="271" r:id="rId15"/>
    <p:sldId id="268" r:id="rId16"/>
    <p:sldId id="269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22621E-DE09-475E-87A0-784CE81E7FFF}" v="2" dt="2024-02-14T00:25:14.7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88811" y="203200"/>
            <a:ext cx="7971488" cy="64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097767" y="1057467"/>
            <a:ext cx="5996400" cy="474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9878353" y="3454833"/>
            <a:ext cx="2254143" cy="2912608"/>
            <a:chOff x="7408764" y="2591125"/>
            <a:chExt cx="1690607" cy="2184456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7995213" y="4383200"/>
              <a:ext cx="593753" cy="392380"/>
              <a:chOff x="7995213" y="4383200"/>
              <a:chExt cx="593753" cy="392380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7995213" y="4383200"/>
                <a:ext cx="131637" cy="39238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" name="Google Shape;15;p2"/>
              <p:cNvSpPr/>
              <p:nvPr/>
            </p:nvSpPr>
            <p:spPr>
              <a:xfrm flipH="1">
                <a:off x="8457328" y="4383200"/>
                <a:ext cx="131637" cy="39238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6" name="Google Shape;16;p2"/>
            <p:cNvSpPr/>
            <p:nvPr/>
          </p:nvSpPr>
          <p:spPr>
            <a:xfrm rot="1286208">
              <a:off x="8683842" y="4116954"/>
              <a:ext cx="383408" cy="248348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" name="Google Shape;17;p2"/>
            <p:cNvSpPr/>
            <p:nvPr/>
          </p:nvSpPr>
          <p:spPr>
            <a:xfrm rot="7382472">
              <a:off x="7425676" y="4045949"/>
              <a:ext cx="383364" cy="248319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8" name="Google Shape;18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6146" y="2591125"/>
              <a:ext cx="1151884" cy="1884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Google Shape;19;p2"/>
            <p:cNvSpPr/>
            <p:nvPr/>
          </p:nvSpPr>
          <p:spPr>
            <a:xfrm>
              <a:off x="8291550" y="3767976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02284" y="3780499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2699884">
              <a:off x="7991638" y="3650470"/>
              <a:ext cx="524796" cy="584716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2" name="Google Shape;22;p2"/>
          <p:cNvGrpSpPr/>
          <p:nvPr/>
        </p:nvGrpSpPr>
        <p:grpSpPr>
          <a:xfrm>
            <a:off x="232140" y="4021791"/>
            <a:ext cx="2081411" cy="2351797"/>
            <a:chOff x="174105" y="3016343"/>
            <a:chExt cx="1561058" cy="1763848"/>
          </a:xfrm>
        </p:grpSpPr>
        <p:grpSp>
          <p:nvGrpSpPr>
            <p:cNvPr id="23" name="Google Shape;23;p2"/>
            <p:cNvGrpSpPr/>
            <p:nvPr/>
          </p:nvGrpSpPr>
          <p:grpSpPr>
            <a:xfrm>
              <a:off x="878674" y="4387822"/>
              <a:ext cx="477532" cy="392369"/>
              <a:chOff x="3019540" y="1608452"/>
              <a:chExt cx="440488" cy="361931"/>
            </a:xfrm>
          </p:grpSpPr>
          <p:sp>
            <p:nvSpPr>
              <p:cNvPr id="24" name="Google Shape;24;p2"/>
              <p:cNvSpPr/>
              <p:nvPr/>
            </p:nvSpPr>
            <p:spPr>
              <a:xfrm flipH="1">
                <a:off x="3338602" y="1608452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" name="Google Shape;25;p2"/>
              <p:cNvSpPr/>
              <p:nvPr/>
            </p:nvSpPr>
            <p:spPr>
              <a:xfrm flipH="1">
                <a:off x="3019540" y="1608452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26" name="Google Shape;26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327482" y="3016343"/>
              <a:ext cx="1407681" cy="14592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Google Shape;27;p2"/>
            <p:cNvSpPr/>
            <p:nvPr/>
          </p:nvSpPr>
          <p:spPr>
            <a:xfrm rot="-10145659">
              <a:off x="200227" y="3936639"/>
              <a:ext cx="271074" cy="302024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" name="Google Shape;28;p2"/>
            <p:cNvSpPr/>
            <p:nvPr/>
          </p:nvSpPr>
          <p:spPr>
            <a:xfrm flipH="1">
              <a:off x="1077809" y="344339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 flipH="1">
              <a:off x="1394530" y="341859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6613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1"/>
          <p:cNvSpPr txBox="1">
            <a:spLocks noGrp="1"/>
          </p:cNvSpPr>
          <p:nvPr>
            <p:ph type="sldNum" idx="12"/>
          </p:nvPr>
        </p:nvSpPr>
        <p:spPr>
          <a:xfrm>
            <a:off x="11205845" y="2660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A3580357-4B7B-4D19-9B18-A0C9FB649715}" type="slidenum">
              <a:rPr lang="es-SV" smtClean="0"/>
              <a:t>‹#›</a:t>
            </a:fld>
            <a:endParaRPr lang="es-SV"/>
          </a:p>
        </p:txBody>
      </p:sp>
      <p:grpSp>
        <p:nvGrpSpPr>
          <p:cNvPr id="160" name="Google Shape;160;p11"/>
          <p:cNvGrpSpPr/>
          <p:nvPr/>
        </p:nvGrpSpPr>
        <p:grpSpPr>
          <a:xfrm>
            <a:off x="439718" y="5441601"/>
            <a:ext cx="11312559" cy="1389012"/>
            <a:chOff x="329788" y="4081200"/>
            <a:chExt cx="8484419" cy="1041759"/>
          </a:xfrm>
        </p:grpSpPr>
        <p:sp>
          <p:nvSpPr>
            <p:cNvPr id="161" name="Google Shape;161;p11"/>
            <p:cNvSpPr/>
            <p:nvPr/>
          </p:nvSpPr>
          <p:spPr>
            <a:xfrm flipH="1">
              <a:off x="2483177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2" name="Google Shape;162;p11"/>
            <p:cNvSpPr/>
            <p:nvPr/>
          </p:nvSpPr>
          <p:spPr>
            <a:xfrm flipH="1">
              <a:off x="2290603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3" name="Google Shape;163;p11"/>
            <p:cNvSpPr/>
            <p:nvPr/>
          </p:nvSpPr>
          <p:spPr>
            <a:xfrm>
              <a:off x="501300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" name="Google Shape;164;p11"/>
            <p:cNvSpPr/>
            <p:nvPr/>
          </p:nvSpPr>
          <p:spPr>
            <a:xfrm flipH="1">
              <a:off x="758564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5" name="Google Shape;165;p11"/>
            <p:cNvSpPr/>
            <p:nvPr/>
          </p:nvSpPr>
          <p:spPr>
            <a:xfrm>
              <a:off x="1274015" y="4925729"/>
              <a:ext cx="168163" cy="181080"/>
            </a:xfrm>
            <a:custGeom>
              <a:avLst/>
              <a:gdLst/>
              <a:ahLst/>
              <a:cxnLst/>
              <a:rect l="l" t="t" r="r" b="b"/>
              <a:pathLst>
                <a:path w="11144" h="12002" extrusionOk="0">
                  <a:moveTo>
                    <a:pt x="11144" y="0"/>
                  </a:moveTo>
                  <a:lnTo>
                    <a:pt x="3429" y="12002"/>
                  </a:lnTo>
                  <a:lnTo>
                    <a:pt x="0" y="914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6" name="Google Shape;166;p11"/>
            <p:cNvSpPr/>
            <p:nvPr/>
          </p:nvSpPr>
          <p:spPr>
            <a:xfrm>
              <a:off x="1517285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7" name="Google Shape;167;p11"/>
            <p:cNvSpPr/>
            <p:nvPr/>
          </p:nvSpPr>
          <p:spPr>
            <a:xfrm>
              <a:off x="3194293" y="4900109"/>
              <a:ext cx="74300" cy="222850"/>
            </a:xfrm>
            <a:custGeom>
              <a:avLst/>
              <a:gdLst/>
              <a:ahLst/>
              <a:cxnLst/>
              <a:rect l="l" t="t" r="r" b="b"/>
              <a:pathLst>
                <a:path w="2972" h="8914" extrusionOk="0">
                  <a:moveTo>
                    <a:pt x="0" y="0"/>
                  </a:moveTo>
                  <a:lnTo>
                    <a:pt x="0" y="8914"/>
                  </a:lnTo>
                  <a:lnTo>
                    <a:pt x="2972" y="891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8" name="Google Shape;168;p11"/>
            <p:cNvSpPr/>
            <p:nvPr/>
          </p:nvSpPr>
          <p:spPr>
            <a:xfrm>
              <a:off x="3346693" y="4900109"/>
              <a:ext cx="74300" cy="222850"/>
            </a:xfrm>
            <a:custGeom>
              <a:avLst/>
              <a:gdLst/>
              <a:ahLst/>
              <a:cxnLst/>
              <a:rect l="l" t="t" r="r" b="b"/>
              <a:pathLst>
                <a:path w="2972" h="8914" extrusionOk="0">
                  <a:moveTo>
                    <a:pt x="0" y="0"/>
                  </a:moveTo>
                  <a:lnTo>
                    <a:pt x="0" y="8914"/>
                  </a:lnTo>
                  <a:lnTo>
                    <a:pt x="2972" y="891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9" name="Google Shape;169;p11"/>
            <p:cNvSpPr/>
            <p:nvPr/>
          </p:nvSpPr>
          <p:spPr>
            <a:xfrm>
              <a:off x="4121250" y="4918525"/>
              <a:ext cx="242250" cy="122750"/>
            </a:xfrm>
            <a:custGeom>
              <a:avLst/>
              <a:gdLst/>
              <a:ahLst/>
              <a:cxnLst/>
              <a:rect l="l" t="t" r="r" b="b"/>
              <a:pathLst>
                <a:path w="9690" h="4910" extrusionOk="0">
                  <a:moveTo>
                    <a:pt x="0" y="0"/>
                  </a:moveTo>
                  <a:lnTo>
                    <a:pt x="3747" y="4910"/>
                  </a:lnTo>
                  <a:lnTo>
                    <a:pt x="8140" y="905"/>
                  </a:lnTo>
                  <a:lnTo>
                    <a:pt x="9690" y="323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0" name="Google Shape;170;p11"/>
            <p:cNvSpPr/>
            <p:nvPr/>
          </p:nvSpPr>
          <p:spPr>
            <a:xfrm flipH="1">
              <a:off x="3948593" y="4900109"/>
              <a:ext cx="74300" cy="222850"/>
            </a:xfrm>
            <a:custGeom>
              <a:avLst/>
              <a:gdLst/>
              <a:ahLst/>
              <a:cxnLst/>
              <a:rect l="l" t="t" r="r" b="b"/>
              <a:pathLst>
                <a:path w="2972" h="8914" extrusionOk="0">
                  <a:moveTo>
                    <a:pt x="0" y="0"/>
                  </a:moveTo>
                  <a:lnTo>
                    <a:pt x="0" y="8914"/>
                  </a:lnTo>
                  <a:lnTo>
                    <a:pt x="2972" y="891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1" name="Google Shape;171;p11"/>
            <p:cNvSpPr/>
            <p:nvPr/>
          </p:nvSpPr>
          <p:spPr>
            <a:xfrm>
              <a:off x="8284998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2" name="Google Shape;172;p11"/>
            <p:cNvSpPr/>
            <p:nvPr/>
          </p:nvSpPr>
          <p:spPr>
            <a:xfrm>
              <a:off x="4958397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3" name="Google Shape;173;p11"/>
            <p:cNvSpPr/>
            <p:nvPr/>
          </p:nvSpPr>
          <p:spPr>
            <a:xfrm flipH="1">
              <a:off x="5893602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4" name="Google Shape;174;p11"/>
            <p:cNvSpPr/>
            <p:nvPr/>
          </p:nvSpPr>
          <p:spPr>
            <a:xfrm flipH="1">
              <a:off x="5701028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5" name="Google Shape;175;p11"/>
            <p:cNvSpPr/>
            <p:nvPr/>
          </p:nvSpPr>
          <p:spPr>
            <a:xfrm>
              <a:off x="4779100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6" name="Google Shape;176;p11"/>
            <p:cNvSpPr/>
            <p:nvPr/>
          </p:nvSpPr>
          <p:spPr>
            <a:xfrm flipH="1">
              <a:off x="8479339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7" name="Google Shape;177;p11"/>
            <p:cNvSpPr/>
            <p:nvPr/>
          </p:nvSpPr>
          <p:spPr>
            <a:xfrm>
              <a:off x="6413178" y="4925729"/>
              <a:ext cx="168163" cy="181080"/>
            </a:xfrm>
            <a:custGeom>
              <a:avLst/>
              <a:gdLst/>
              <a:ahLst/>
              <a:cxnLst/>
              <a:rect l="l" t="t" r="r" b="b"/>
              <a:pathLst>
                <a:path w="11144" h="12002" extrusionOk="0">
                  <a:moveTo>
                    <a:pt x="11144" y="0"/>
                  </a:moveTo>
                  <a:lnTo>
                    <a:pt x="3429" y="12002"/>
                  </a:lnTo>
                  <a:lnTo>
                    <a:pt x="0" y="914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8" name="Google Shape;178;p11"/>
            <p:cNvSpPr/>
            <p:nvPr/>
          </p:nvSpPr>
          <p:spPr>
            <a:xfrm>
              <a:off x="6656447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9" name="Google Shape;179;p11"/>
            <p:cNvSpPr/>
            <p:nvPr/>
          </p:nvSpPr>
          <p:spPr>
            <a:xfrm rot="-772385" flipH="1">
              <a:off x="7297125" y="4931449"/>
              <a:ext cx="242258" cy="122754"/>
            </a:xfrm>
            <a:custGeom>
              <a:avLst/>
              <a:gdLst/>
              <a:ahLst/>
              <a:cxnLst/>
              <a:rect l="l" t="t" r="r" b="b"/>
              <a:pathLst>
                <a:path w="9690" h="4910" extrusionOk="0">
                  <a:moveTo>
                    <a:pt x="0" y="0"/>
                  </a:moveTo>
                  <a:lnTo>
                    <a:pt x="3747" y="4910"/>
                  </a:lnTo>
                  <a:lnTo>
                    <a:pt x="8140" y="905"/>
                  </a:lnTo>
                  <a:lnTo>
                    <a:pt x="9690" y="323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0" name="Google Shape;180;p11"/>
            <p:cNvSpPr/>
            <p:nvPr/>
          </p:nvSpPr>
          <p:spPr>
            <a:xfrm>
              <a:off x="7637737" y="4900109"/>
              <a:ext cx="74300" cy="222850"/>
            </a:xfrm>
            <a:custGeom>
              <a:avLst/>
              <a:gdLst/>
              <a:ahLst/>
              <a:cxnLst/>
              <a:rect l="l" t="t" r="r" b="b"/>
              <a:pathLst>
                <a:path w="2972" h="8914" extrusionOk="0">
                  <a:moveTo>
                    <a:pt x="0" y="0"/>
                  </a:moveTo>
                  <a:lnTo>
                    <a:pt x="0" y="8914"/>
                  </a:lnTo>
                  <a:lnTo>
                    <a:pt x="2972" y="891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81" name="Google Shape;181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5568301" y="4081200"/>
              <a:ext cx="534466" cy="874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5641" y="4081200"/>
              <a:ext cx="534466" cy="874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88383" y="4278497"/>
              <a:ext cx="653153" cy="6770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61275" y="4278497"/>
              <a:ext cx="667508" cy="6770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1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924212" y="4256964"/>
              <a:ext cx="715358" cy="6986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1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300672" y="4256964"/>
              <a:ext cx="715358" cy="6986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077315" y="4445972"/>
              <a:ext cx="736891" cy="5096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1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29788" y="4445972"/>
              <a:ext cx="736891" cy="5096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1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550488" y="4276104"/>
              <a:ext cx="667508" cy="6794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1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213935" y="4276104"/>
              <a:ext cx="741676" cy="6794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" name="Google Shape;191;p11"/>
            <p:cNvSpPr/>
            <p:nvPr/>
          </p:nvSpPr>
          <p:spPr>
            <a:xfrm>
              <a:off x="4896942" y="4662673"/>
              <a:ext cx="69459" cy="69702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4755021" y="4650887"/>
              <a:ext cx="60144" cy="624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8426917" y="4646004"/>
              <a:ext cx="69459" cy="69702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8284996" y="4634218"/>
              <a:ext cx="60144" cy="624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1583030" y="4529911"/>
              <a:ext cx="69459" cy="69702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1441108" y="4518125"/>
              <a:ext cx="60144" cy="624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1"/>
            <p:cNvSpPr/>
            <p:nvPr/>
          </p:nvSpPr>
          <p:spPr>
            <a:xfrm flipH="1">
              <a:off x="5767046" y="4577317"/>
              <a:ext cx="69459" cy="69702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1"/>
            <p:cNvSpPr/>
            <p:nvPr/>
          </p:nvSpPr>
          <p:spPr>
            <a:xfrm flipH="1">
              <a:off x="5918283" y="4565531"/>
              <a:ext cx="60144" cy="624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1"/>
            <p:cNvSpPr/>
            <p:nvPr/>
          </p:nvSpPr>
          <p:spPr>
            <a:xfrm flipH="1">
              <a:off x="3228777" y="4602367"/>
              <a:ext cx="69459" cy="69702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1"/>
            <p:cNvSpPr/>
            <p:nvPr/>
          </p:nvSpPr>
          <p:spPr>
            <a:xfrm flipH="1">
              <a:off x="3380014" y="4590581"/>
              <a:ext cx="60144" cy="624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1"/>
            <p:cNvSpPr/>
            <p:nvPr/>
          </p:nvSpPr>
          <p:spPr>
            <a:xfrm rot="-311666">
              <a:off x="4096754" y="4630462"/>
              <a:ext cx="69746" cy="6998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1"/>
            <p:cNvSpPr/>
            <p:nvPr/>
          </p:nvSpPr>
          <p:spPr>
            <a:xfrm rot="-392198">
              <a:off x="3942938" y="4634457"/>
              <a:ext cx="59913" cy="6220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1"/>
            <p:cNvSpPr/>
            <p:nvPr/>
          </p:nvSpPr>
          <p:spPr>
            <a:xfrm rot="-311666">
              <a:off x="6638372" y="4644749"/>
              <a:ext cx="69746" cy="6998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11"/>
            <p:cNvSpPr/>
            <p:nvPr/>
          </p:nvSpPr>
          <p:spPr>
            <a:xfrm rot="-392198">
              <a:off x="6484557" y="4648745"/>
              <a:ext cx="59913" cy="6220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11"/>
            <p:cNvSpPr/>
            <p:nvPr/>
          </p:nvSpPr>
          <p:spPr>
            <a:xfrm rot="-311666">
              <a:off x="7699854" y="4645862"/>
              <a:ext cx="69746" cy="6998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1"/>
            <p:cNvSpPr/>
            <p:nvPr/>
          </p:nvSpPr>
          <p:spPr>
            <a:xfrm rot="-392198">
              <a:off x="7546038" y="4649857"/>
              <a:ext cx="59913" cy="6220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1"/>
            <p:cNvSpPr/>
            <p:nvPr/>
          </p:nvSpPr>
          <p:spPr>
            <a:xfrm rot="-311666">
              <a:off x="2463316" y="4605762"/>
              <a:ext cx="69746" cy="6998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11"/>
            <p:cNvSpPr/>
            <p:nvPr/>
          </p:nvSpPr>
          <p:spPr>
            <a:xfrm rot="-392198">
              <a:off x="2309500" y="4609757"/>
              <a:ext cx="59913" cy="6220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11"/>
            <p:cNvSpPr/>
            <p:nvPr/>
          </p:nvSpPr>
          <p:spPr>
            <a:xfrm rot="-311666">
              <a:off x="747579" y="4675687"/>
              <a:ext cx="69746" cy="6998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1"/>
            <p:cNvSpPr/>
            <p:nvPr/>
          </p:nvSpPr>
          <p:spPr>
            <a:xfrm rot="-392198">
              <a:off x="593763" y="4679682"/>
              <a:ext cx="59913" cy="6220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1"/>
            <p:cNvSpPr/>
            <p:nvPr/>
          </p:nvSpPr>
          <p:spPr>
            <a:xfrm rot="1498374">
              <a:off x="4099383" y="4682386"/>
              <a:ext cx="123962" cy="138116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2" name="Google Shape;212;p11"/>
            <p:cNvSpPr/>
            <p:nvPr/>
          </p:nvSpPr>
          <p:spPr>
            <a:xfrm rot="2700242">
              <a:off x="579912" y="4640102"/>
              <a:ext cx="251162" cy="279858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3" name="Google Shape;213;p11"/>
            <p:cNvSpPr/>
            <p:nvPr/>
          </p:nvSpPr>
          <p:spPr>
            <a:xfrm>
              <a:off x="2328621" y="4644669"/>
              <a:ext cx="170700" cy="170700"/>
            </a:xfrm>
            <a:prstGeom prst="pie">
              <a:avLst>
                <a:gd name="adj1" fmla="val 0"/>
                <a:gd name="adj2" fmla="val 1085293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6533530" y="4690100"/>
              <a:ext cx="122700" cy="122700"/>
            </a:xfrm>
            <a:prstGeom prst="pie">
              <a:avLst>
                <a:gd name="adj1" fmla="val 0"/>
                <a:gd name="adj2" fmla="val 1085293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7620925" y="4750629"/>
              <a:ext cx="75900" cy="105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245647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Completely blank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2"/>
          <p:cNvSpPr txBox="1">
            <a:spLocks noGrp="1"/>
          </p:cNvSpPr>
          <p:nvPr>
            <p:ph type="sldNum" idx="12"/>
          </p:nvPr>
        </p:nvSpPr>
        <p:spPr>
          <a:xfrm>
            <a:off x="11205845" y="2660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A3580357-4B7B-4D19-9B18-A0C9FB649715}" type="slidenum">
              <a:rPr lang="es-SV" smtClean="0"/>
              <a:t>‹#›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648874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35943AD-262A-4C7E-829C-93F494EA41AB}" type="datetimeFigureOut">
              <a:rPr lang="es-SV" smtClean="0"/>
              <a:t>13/2/2024</a:t>
            </a:fld>
            <a:endParaRPr lang="es-S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S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3580357-4B7B-4D19-9B18-A0C9FB649715}" type="slidenum">
              <a:rPr lang="es-SV" smtClean="0"/>
              <a:t>‹#›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5202989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943AD-262A-4C7E-829C-93F494EA41AB}" type="datetimeFigureOut">
              <a:rPr lang="es-SV" smtClean="0"/>
              <a:t>13/2/2024</a:t>
            </a:fld>
            <a:endParaRPr lang="es-S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A3580357-4B7B-4D19-9B18-A0C9FB649715}" type="slidenum">
              <a:rPr lang="es-SV" smtClean="0"/>
              <a:t>‹#›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621446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9898259" y="3731649"/>
            <a:ext cx="2157259" cy="2438739"/>
            <a:chOff x="7423694" y="2798737"/>
            <a:chExt cx="1617944" cy="1829054"/>
          </a:xfrm>
        </p:grpSpPr>
        <p:grpSp>
          <p:nvGrpSpPr>
            <p:cNvPr id="32" name="Google Shape;32;p3"/>
            <p:cNvGrpSpPr/>
            <p:nvPr/>
          </p:nvGrpSpPr>
          <p:grpSpPr>
            <a:xfrm flipH="1">
              <a:off x="7859537" y="4235422"/>
              <a:ext cx="477532" cy="392369"/>
              <a:chOff x="3019540" y="1608452"/>
              <a:chExt cx="440488" cy="361931"/>
            </a:xfrm>
          </p:grpSpPr>
          <p:sp>
            <p:nvSpPr>
              <p:cNvPr id="33" name="Google Shape;33;p3"/>
              <p:cNvSpPr/>
              <p:nvPr/>
            </p:nvSpPr>
            <p:spPr>
              <a:xfrm flipH="1">
                <a:off x="3338602" y="1608452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4" name="Google Shape;34;p3"/>
              <p:cNvSpPr/>
              <p:nvPr/>
            </p:nvSpPr>
            <p:spPr>
              <a:xfrm flipH="1">
                <a:off x="3019540" y="1608452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35" name="Google Shape;35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423694" y="2798737"/>
              <a:ext cx="1541746" cy="15056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Google Shape;36;p3"/>
            <p:cNvSpPr/>
            <p:nvPr/>
          </p:nvSpPr>
          <p:spPr>
            <a:xfrm rot="10145659" flipH="1">
              <a:off x="8744442" y="3784239"/>
              <a:ext cx="271074" cy="302024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" name="Google Shape;37;p3"/>
            <p:cNvSpPr/>
            <p:nvPr/>
          </p:nvSpPr>
          <p:spPr>
            <a:xfrm>
              <a:off x="8145101" y="351959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846505" y="349479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" name="Google Shape;39;p3"/>
          <p:cNvGrpSpPr/>
          <p:nvPr/>
        </p:nvGrpSpPr>
        <p:grpSpPr>
          <a:xfrm>
            <a:off x="313319" y="3786651"/>
            <a:ext cx="2180716" cy="2377589"/>
            <a:chOff x="234989" y="2839988"/>
            <a:chExt cx="1635537" cy="1783192"/>
          </a:xfrm>
        </p:grpSpPr>
        <p:grpSp>
          <p:nvGrpSpPr>
            <p:cNvPr id="40" name="Google Shape;40;p3"/>
            <p:cNvGrpSpPr/>
            <p:nvPr/>
          </p:nvGrpSpPr>
          <p:grpSpPr>
            <a:xfrm>
              <a:off x="782412" y="4230800"/>
              <a:ext cx="593753" cy="392380"/>
              <a:chOff x="7919013" y="4383200"/>
              <a:chExt cx="593753" cy="392380"/>
            </a:xfrm>
          </p:grpSpPr>
          <p:sp>
            <p:nvSpPr>
              <p:cNvPr id="41" name="Google Shape;41;p3"/>
              <p:cNvSpPr/>
              <p:nvPr/>
            </p:nvSpPr>
            <p:spPr>
              <a:xfrm>
                <a:off x="7919013" y="4383200"/>
                <a:ext cx="131637" cy="39238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2" name="Google Shape;42;p3"/>
              <p:cNvSpPr/>
              <p:nvPr/>
            </p:nvSpPr>
            <p:spPr>
              <a:xfrm flipH="1">
                <a:off x="8381128" y="4383200"/>
                <a:ext cx="131637" cy="39238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43" name="Google Shape;43;p3"/>
            <p:cNvSpPr/>
            <p:nvPr/>
          </p:nvSpPr>
          <p:spPr>
            <a:xfrm rot="-8639560">
              <a:off x="305426" y="3422808"/>
              <a:ext cx="383356" cy="248314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" name="Google Shape;44;p3"/>
            <p:cNvSpPr/>
            <p:nvPr/>
          </p:nvSpPr>
          <p:spPr>
            <a:xfrm rot="8639560" flipH="1">
              <a:off x="1450801" y="3422808"/>
              <a:ext cx="383356" cy="248314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45" name="Google Shape;45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4989" y="2839988"/>
              <a:ext cx="1598465" cy="14644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" name="Google Shape;46;p3"/>
            <p:cNvSpPr/>
            <p:nvPr/>
          </p:nvSpPr>
          <p:spPr>
            <a:xfrm>
              <a:off x="1154950" y="3615576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865684" y="3628099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937638" y="3714775"/>
              <a:ext cx="264300" cy="264300"/>
            </a:xfrm>
            <a:prstGeom prst="pie">
              <a:avLst>
                <a:gd name="adj1" fmla="val 0"/>
                <a:gd name="adj2" fmla="val 1085293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49" name="Google Shape;49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8811" y="203200"/>
            <a:ext cx="7971488" cy="64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3"/>
          <p:cNvSpPr txBox="1">
            <a:spLocks noGrp="1"/>
          </p:cNvSpPr>
          <p:nvPr>
            <p:ph type="ctrTitle"/>
          </p:nvPr>
        </p:nvSpPr>
        <p:spPr>
          <a:xfrm>
            <a:off x="3110200" y="2489633"/>
            <a:ext cx="5971600" cy="13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51" name="Google Shape;51;p3"/>
          <p:cNvSpPr txBox="1">
            <a:spLocks noGrp="1"/>
          </p:cNvSpPr>
          <p:nvPr>
            <p:ph type="subTitle" idx="1"/>
          </p:nvPr>
        </p:nvSpPr>
        <p:spPr>
          <a:xfrm>
            <a:off x="3110200" y="3962367"/>
            <a:ext cx="5971600" cy="40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1067"/>
              </a:spcBef>
              <a:spcAft>
                <a:spcPts val="1067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12962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9351" y="367626"/>
            <a:ext cx="6343231" cy="606928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2428867" y="1352600"/>
            <a:ext cx="4896000" cy="415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47412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➜"/>
              <a:defRPr i="1">
                <a:solidFill>
                  <a:schemeClr val="dk1"/>
                </a:solidFill>
              </a:defRPr>
            </a:lvl1pPr>
            <a:lvl2pPr marL="1219170" lvl="1" indent="-507987" algn="ctr" rtl="0"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i="1">
                <a:solidFill>
                  <a:schemeClr val="dk1"/>
                </a:solidFill>
              </a:defRPr>
            </a:lvl2pPr>
            <a:lvl3pPr marL="1828754" lvl="2" indent="-507987" algn="ctr" rtl="0"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i="1">
                <a:solidFill>
                  <a:schemeClr val="dk1"/>
                </a:solidFill>
              </a:defRPr>
            </a:lvl3pPr>
            <a:lvl4pPr marL="2438339" lvl="3" indent="-507987" algn="ctr" rtl="0"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i="1">
                <a:solidFill>
                  <a:schemeClr val="dk1"/>
                </a:solidFill>
              </a:defRPr>
            </a:lvl4pPr>
            <a:lvl5pPr marL="3047924" lvl="4" indent="-507987" algn="ctr" rtl="0"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i="1">
                <a:solidFill>
                  <a:schemeClr val="dk1"/>
                </a:solidFill>
              </a:defRPr>
            </a:lvl5pPr>
            <a:lvl6pPr marL="3657509" lvl="5" indent="-507987" algn="ctr" rtl="0"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i="1">
                <a:solidFill>
                  <a:schemeClr val="dk1"/>
                </a:solidFill>
              </a:defRPr>
            </a:lvl6pPr>
            <a:lvl7pPr marL="4267093" lvl="6" indent="-507987" algn="ctr" rtl="0"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i="1">
                <a:solidFill>
                  <a:schemeClr val="dk1"/>
                </a:solidFill>
              </a:defRPr>
            </a:lvl7pPr>
            <a:lvl8pPr marL="4876678" lvl="7" indent="-507987" algn="ctr" rtl="0"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i="1">
                <a:solidFill>
                  <a:schemeClr val="dk1"/>
                </a:solidFill>
              </a:defRPr>
            </a:lvl8pPr>
            <a:lvl9pPr marL="5486263" lvl="8" indent="-507987" algn="ctr" rtl="0">
              <a:spcBef>
                <a:spcPts val="1067"/>
              </a:spcBef>
              <a:spcAft>
                <a:spcPts val="1067"/>
              </a:spcAft>
              <a:buClr>
                <a:schemeClr val="dk1"/>
              </a:buClr>
              <a:buSzPts val="2400"/>
              <a:buChar char="■"/>
              <a:defRPr i="1">
                <a:solidFill>
                  <a:schemeClr val="dk1"/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5" name="Google Shape;55;p4"/>
          <p:cNvSpPr txBox="1"/>
          <p:nvPr/>
        </p:nvSpPr>
        <p:spPr>
          <a:xfrm>
            <a:off x="3572000" y="367625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“</a:t>
            </a:r>
            <a:endParaRPr sz="12800">
              <a:solidFill>
                <a:schemeClr val="dk1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56" name="Google Shape;56;p4"/>
          <p:cNvSpPr txBox="1">
            <a:spLocks noGrp="1"/>
          </p:cNvSpPr>
          <p:nvPr>
            <p:ph type="sldNum" idx="12"/>
          </p:nvPr>
        </p:nvSpPr>
        <p:spPr>
          <a:xfrm>
            <a:off x="11205845" y="2660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A3580357-4B7B-4D19-9B18-A0C9FB649715}" type="slidenum">
              <a:rPr lang="es-SV" smtClean="0"/>
              <a:t>‹#›</a:t>
            </a:fld>
            <a:endParaRPr lang="es-SV"/>
          </a:p>
        </p:txBody>
      </p:sp>
      <p:grpSp>
        <p:nvGrpSpPr>
          <p:cNvPr id="57" name="Google Shape;57;p4"/>
          <p:cNvGrpSpPr/>
          <p:nvPr/>
        </p:nvGrpSpPr>
        <p:grpSpPr>
          <a:xfrm>
            <a:off x="8103128" y="3228701"/>
            <a:ext cx="2203449" cy="2922639"/>
            <a:chOff x="6077345" y="2421525"/>
            <a:chExt cx="1652587" cy="2191979"/>
          </a:xfrm>
        </p:grpSpPr>
        <p:sp>
          <p:nvSpPr>
            <p:cNvPr id="58" name="Google Shape;58;p4"/>
            <p:cNvSpPr/>
            <p:nvPr/>
          </p:nvSpPr>
          <p:spPr>
            <a:xfrm rot="-9402089">
              <a:off x="6110823" y="3129898"/>
              <a:ext cx="383368" cy="248322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59" name="Google Shape;59;p4"/>
            <p:cNvGrpSpPr/>
            <p:nvPr/>
          </p:nvGrpSpPr>
          <p:grpSpPr>
            <a:xfrm flipH="1">
              <a:off x="6683849" y="4221134"/>
              <a:ext cx="477532" cy="392369"/>
              <a:chOff x="4104022" y="1595273"/>
              <a:chExt cx="440488" cy="361931"/>
            </a:xfrm>
          </p:grpSpPr>
          <p:sp>
            <p:nvSpPr>
              <p:cNvPr id="60" name="Google Shape;60;p4"/>
              <p:cNvSpPr/>
              <p:nvPr/>
            </p:nvSpPr>
            <p:spPr>
              <a:xfrm flipH="1">
                <a:off x="4423085" y="1595273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1" name="Google Shape;61;p4"/>
              <p:cNvSpPr/>
              <p:nvPr/>
            </p:nvSpPr>
            <p:spPr>
              <a:xfrm flipH="1">
                <a:off x="4104022" y="1595273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62" name="Google Shape;62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46671" y="2421525"/>
              <a:ext cx="1151884" cy="1884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Google Shape;63;p4"/>
            <p:cNvSpPr/>
            <p:nvPr/>
          </p:nvSpPr>
          <p:spPr>
            <a:xfrm rot="10145659" flipH="1">
              <a:off x="7432735" y="3653264"/>
              <a:ext cx="271074" cy="302024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4" name="Google Shape;64;p4"/>
            <p:cNvSpPr/>
            <p:nvPr/>
          </p:nvSpPr>
          <p:spPr>
            <a:xfrm>
              <a:off x="6833395" y="3388622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6534799" y="3363823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0800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2394" y="203200"/>
            <a:ext cx="9724989" cy="64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5"/>
          <p:cNvSpPr txBox="1">
            <a:spLocks noGrp="1"/>
          </p:cNvSpPr>
          <p:nvPr>
            <p:ph type="title"/>
          </p:nvPr>
        </p:nvSpPr>
        <p:spPr>
          <a:xfrm>
            <a:off x="730833" y="790833"/>
            <a:ext cx="8222800" cy="52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body" idx="1"/>
          </p:nvPr>
        </p:nvSpPr>
        <p:spPr>
          <a:xfrm>
            <a:off x="730833" y="1695467"/>
            <a:ext cx="8222800" cy="439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➜"/>
              <a:defRPr/>
            </a:lvl1pPr>
            <a:lvl2pPr marL="1219170" lvl="1" indent="-507987" rtl="0">
              <a:spcBef>
                <a:spcPts val="1067"/>
              </a:spcBef>
              <a:spcAft>
                <a:spcPts val="0"/>
              </a:spcAft>
              <a:buSzPts val="2400"/>
              <a:buChar char="-"/>
              <a:defRPr/>
            </a:lvl2pPr>
            <a:lvl3pPr marL="1828754" lvl="2" indent="-507987" rtl="0">
              <a:spcBef>
                <a:spcPts val="1067"/>
              </a:spcBef>
              <a:spcAft>
                <a:spcPts val="0"/>
              </a:spcAft>
              <a:buSzPts val="2400"/>
              <a:buChar char="-"/>
              <a:defRPr/>
            </a:lvl3pPr>
            <a:lvl4pPr marL="2438339" lvl="3" indent="-507987" rtl="0">
              <a:spcBef>
                <a:spcPts val="1067"/>
              </a:spcBef>
              <a:spcAft>
                <a:spcPts val="0"/>
              </a:spcAft>
              <a:buSzPts val="2400"/>
              <a:buChar char="-"/>
              <a:defRPr/>
            </a:lvl4pPr>
            <a:lvl5pPr marL="3047924" lvl="4" indent="-507987" rtl="0">
              <a:spcBef>
                <a:spcPts val="1067"/>
              </a:spcBef>
              <a:spcAft>
                <a:spcPts val="0"/>
              </a:spcAft>
              <a:buSzPts val="2400"/>
              <a:buChar char="-"/>
              <a:defRPr/>
            </a:lvl5pPr>
            <a:lvl6pPr marL="3657509" lvl="5" indent="-507987" rtl="0">
              <a:spcBef>
                <a:spcPts val="1067"/>
              </a:spcBef>
              <a:spcAft>
                <a:spcPts val="0"/>
              </a:spcAft>
              <a:buSzPts val="2400"/>
              <a:buChar char="-"/>
              <a:defRPr/>
            </a:lvl6pPr>
            <a:lvl7pPr marL="4267093" lvl="6" indent="-507987" rtl="0">
              <a:spcBef>
                <a:spcPts val="1067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 rtl="0">
              <a:spcBef>
                <a:spcPts val="1067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 rtl="0">
              <a:spcBef>
                <a:spcPts val="1067"/>
              </a:spcBef>
              <a:spcAft>
                <a:spcPts val="1067"/>
              </a:spcAft>
              <a:buSzPts val="2400"/>
              <a:buChar char="■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70" name="Google Shape;70;p5"/>
          <p:cNvSpPr txBox="1">
            <a:spLocks noGrp="1"/>
          </p:cNvSpPr>
          <p:nvPr>
            <p:ph type="sldNum" idx="12"/>
          </p:nvPr>
        </p:nvSpPr>
        <p:spPr>
          <a:xfrm>
            <a:off x="11205845" y="2660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A3580357-4B7B-4D19-9B18-A0C9FB649715}" type="slidenum">
              <a:rPr lang="es-SV" smtClean="0"/>
              <a:t>‹#›</a:t>
            </a:fld>
            <a:endParaRPr lang="es-SV"/>
          </a:p>
        </p:txBody>
      </p:sp>
      <p:grpSp>
        <p:nvGrpSpPr>
          <p:cNvPr id="71" name="Google Shape;71;p5"/>
          <p:cNvGrpSpPr/>
          <p:nvPr/>
        </p:nvGrpSpPr>
        <p:grpSpPr>
          <a:xfrm>
            <a:off x="9802133" y="3711566"/>
            <a:ext cx="2151784" cy="2373097"/>
            <a:chOff x="7351600" y="2783674"/>
            <a:chExt cx="1613838" cy="1779823"/>
          </a:xfrm>
        </p:grpSpPr>
        <p:grpSp>
          <p:nvGrpSpPr>
            <p:cNvPr id="72" name="Google Shape;72;p5"/>
            <p:cNvGrpSpPr/>
            <p:nvPr/>
          </p:nvGrpSpPr>
          <p:grpSpPr>
            <a:xfrm flipH="1">
              <a:off x="7859537" y="4171128"/>
              <a:ext cx="477532" cy="392369"/>
              <a:chOff x="3019540" y="1549146"/>
              <a:chExt cx="440488" cy="361931"/>
            </a:xfrm>
          </p:grpSpPr>
          <p:sp>
            <p:nvSpPr>
              <p:cNvPr id="73" name="Google Shape;73;p5"/>
              <p:cNvSpPr/>
              <p:nvPr/>
            </p:nvSpPr>
            <p:spPr>
              <a:xfrm flipH="1">
                <a:off x="3338602" y="1549146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4" name="Google Shape;74;p5"/>
              <p:cNvSpPr/>
              <p:nvPr/>
            </p:nvSpPr>
            <p:spPr>
              <a:xfrm flipH="1">
                <a:off x="3019540" y="1549146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75" name="Google Shape;75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1600" y="2783674"/>
              <a:ext cx="1457782" cy="14839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Google Shape;76;p5"/>
            <p:cNvSpPr/>
            <p:nvPr/>
          </p:nvSpPr>
          <p:spPr>
            <a:xfrm rot="10145659" flipH="1">
              <a:off x="8668242" y="3860439"/>
              <a:ext cx="271074" cy="302024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7" name="Google Shape;77;p5"/>
            <p:cNvSpPr/>
            <p:nvPr/>
          </p:nvSpPr>
          <p:spPr>
            <a:xfrm>
              <a:off x="8068901" y="359579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770305" y="357099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8660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57417" y="1181100"/>
            <a:ext cx="4804667" cy="4984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529917" y="1752601"/>
            <a:ext cx="4804667" cy="4718068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6"/>
          <p:cNvSpPr txBox="1">
            <a:spLocks noGrp="1"/>
          </p:cNvSpPr>
          <p:nvPr>
            <p:ph type="title"/>
          </p:nvPr>
        </p:nvSpPr>
        <p:spPr>
          <a:xfrm>
            <a:off x="1984600" y="324100"/>
            <a:ext cx="8222800" cy="52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83" name="Google Shape;83;p6"/>
          <p:cNvSpPr txBox="1">
            <a:spLocks noGrp="1"/>
          </p:cNvSpPr>
          <p:nvPr>
            <p:ph type="body" idx="1"/>
          </p:nvPr>
        </p:nvSpPr>
        <p:spPr>
          <a:xfrm>
            <a:off x="2257433" y="2157867"/>
            <a:ext cx="3346400" cy="385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➜"/>
              <a:defRPr sz="2667"/>
            </a:lvl1pPr>
            <a:lvl2pPr marL="1219170" lvl="1" indent="-474121" rtl="0">
              <a:spcBef>
                <a:spcPts val="1067"/>
              </a:spcBef>
              <a:spcAft>
                <a:spcPts val="0"/>
              </a:spcAft>
              <a:buSzPts val="2000"/>
              <a:buChar char="-"/>
              <a:defRPr sz="2667"/>
            </a:lvl2pPr>
            <a:lvl3pPr marL="1828754" lvl="2" indent="-474121" rtl="0">
              <a:spcBef>
                <a:spcPts val="1067"/>
              </a:spcBef>
              <a:spcAft>
                <a:spcPts val="0"/>
              </a:spcAft>
              <a:buSzPts val="2000"/>
              <a:buChar char="-"/>
              <a:defRPr sz="2667"/>
            </a:lvl3pPr>
            <a:lvl4pPr marL="2438339" lvl="3" indent="-474121" rtl="0">
              <a:spcBef>
                <a:spcPts val="1067"/>
              </a:spcBef>
              <a:spcAft>
                <a:spcPts val="0"/>
              </a:spcAft>
              <a:buSzPts val="2000"/>
              <a:buChar char="-"/>
              <a:defRPr sz="2667"/>
            </a:lvl4pPr>
            <a:lvl5pPr marL="3047924" lvl="4" indent="-474121" rtl="0">
              <a:spcBef>
                <a:spcPts val="1067"/>
              </a:spcBef>
              <a:spcAft>
                <a:spcPts val="0"/>
              </a:spcAft>
              <a:buSzPts val="2000"/>
              <a:buChar char="-"/>
              <a:defRPr sz="2667"/>
            </a:lvl5pPr>
            <a:lvl6pPr marL="3657509" lvl="5" indent="-474121" rtl="0">
              <a:spcBef>
                <a:spcPts val="1067"/>
              </a:spcBef>
              <a:spcAft>
                <a:spcPts val="0"/>
              </a:spcAft>
              <a:buSzPts val="2000"/>
              <a:buChar char="-"/>
              <a:defRPr sz="2667"/>
            </a:lvl6pPr>
            <a:lvl7pPr marL="4267093" lvl="6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067"/>
              </a:spcBef>
              <a:spcAft>
                <a:spcPts val="1067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4" name="Google Shape;84;p6"/>
          <p:cNvSpPr txBox="1">
            <a:spLocks noGrp="1"/>
          </p:cNvSpPr>
          <p:nvPr>
            <p:ph type="body" idx="2"/>
          </p:nvPr>
        </p:nvSpPr>
        <p:spPr>
          <a:xfrm>
            <a:off x="6586565" y="1751467"/>
            <a:ext cx="3346400" cy="385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➜"/>
              <a:defRPr sz="2667"/>
            </a:lvl1pPr>
            <a:lvl2pPr marL="1219170" lvl="1" indent="-474121" rtl="0">
              <a:spcBef>
                <a:spcPts val="1067"/>
              </a:spcBef>
              <a:spcAft>
                <a:spcPts val="0"/>
              </a:spcAft>
              <a:buSzPts val="2000"/>
              <a:buChar char="-"/>
              <a:defRPr sz="2667"/>
            </a:lvl2pPr>
            <a:lvl3pPr marL="1828754" lvl="2" indent="-474121" rtl="0">
              <a:spcBef>
                <a:spcPts val="1067"/>
              </a:spcBef>
              <a:spcAft>
                <a:spcPts val="0"/>
              </a:spcAft>
              <a:buSzPts val="2000"/>
              <a:buChar char="-"/>
              <a:defRPr sz="2667"/>
            </a:lvl3pPr>
            <a:lvl4pPr marL="2438339" lvl="3" indent="-474121" rtl="0">
              <a:spcBef>
                <a:spcPts val="1067"/>
              </a:spcBef>
              <a:spcAft>
                <a:spcPts val="0"/>
              </a:spcAft>
              <a:buSzPts val="2000"/>
              <a:buChar char="-"/>
              <a:defRPr sz="2667"/>
            </a:lvl4pPr>
            <a:lvl5pPr marL="3047924" lvl="4" indent="-474121" rtl="0">
              <a:spcBef>
                <a:spcPts val="1067"/>
              </a:spcBef>
              <a:spcAft>
                <a:spcPts val="0"/>
              </a:spcAft>
              <a:buSzPts val="2000"/>
              <a:buChar char="-"/>
              <a:defRPr sz="2667"/>
            </a:lvl5pPr>
            <a:lvl6pPr marL="3657509" lvl="5" indent="-474121" rtl="0">
              <a:spcBef>
                <a:spcPts val="1067"/>
              </a:spcBef>
              <a:spcAft>
                <a:spcPts val="0"/>
              </a:spcAft>
              <a:buSzPts val="2000"/>
              <a:buChar char="-"/>
              <a:defRPr sz="2667"/>
            </a:lvl6pPr>
            <a:lvl7pPr marL="4267093" lvl="6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067"/>
              </a:spcBef>
              <a:spcAft>
                <a:spcPts val="1067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5" name="Google Shape;85;p6"/>
          <p:cNvSpPr txBox="1">
            <a:spLocks noGrp="1"/>
          </p:cNvSpPr>
          <p:nvPr>
            <p:ph type="sldNum" idx="12"/>
          </p:nvPr>
        </p:nvSpPr>
        <p:spPr>
          <a:xfrm>
            <a:off x="11205845" y="2660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A3580357-4B7B-4D19-9B18-A0C9FB649715}" type="slidenum">
              <a:rPr lang="es-SV" smtClean="0"/>
              <a:t>‹#›</a:t>
            </a:fld>
            <a:endParaRPr lang="es-SV"/>
          </a:p>
        </p:txBody>
      </p:sp>
      <p:grpSp>
        <p:nvGrpSpPr>
          <p:cNvPr id="86" name="Google Shape;86;p6"/>
          <p:cNvGrpSpPr/>
          <p:nvPr/>
        </p:nvGrpSpPr>
        <p:grpSpPr>
          <a:xfrm>
            <a:off x="10484548" y="3956534"/>
            <a:ext cx="1894120" cy="1701300"/>
            <a:chOff x="7863411" y="2967400"/>
            <a:chExt cx="1420590" cy="1275975"/>
          </a:xfrm>
        </p:grpSpPr>
        <p:grpSp>
          <p:nvGrpSpPr>
            <p:cNvPr id="87" name="Google Shape;87;p6"/>
            <p:cNvGrpSpPr/>
            <p:nvPr/>
          </p:nvGrpSpPr>
          <p:grpSpPr>
            <a:xfrm>
              <a:off x="8277250" y="3881444"/>
              <a:ext cx="440488" cy="361931"/>
              <a:chOff x="8277250" y="3881444"/>
              <a:chExt cx="440488" cy="36193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8277250" y="3881444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9" name="Google Shape;89;p6"/>
              <p:cNvSpPr/>
              <p:nvPr/>
            </p:nvSpPr>
            <p:spPr>
              <a:xfrm>
                <a:off x="8596313" y="3881444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90" name="Google Shape;90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63411" y="2967400"/>
              <a:ext cx="1420590" cy="9824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p6"/>
            <p:cNvSpPr/>
            <p:nvPr/>
          </p:nvSpPr>
          <p:spPr>
            <a:xfrm>
              <a:off x="8535376" y="3335872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8236780" y="3311073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6"/>
          <p:cNvGrpSpPr/>
          <p:nvPr/>
        </p:nvGrpSpPr>
        <p:grpSpPr>
          <a:xfrm>
            <a:off x="-276199" y="3949480"/>
            <a:ext cx="1715777" cy="2114779"/>
            <a:chOff x="-207150" y="2962110"/>
            <a:chExt cx="1286833" cy="1586084"/>
          </a:xfrm>
        </p:grpSpPr>
        <p:grpSp>
          <p:nvGrpSpPr>
            <p:cNvPr id="94" name="Google Shape;94;p6"/>
            <p:cNvGrpSpPr/>
            <p:nvPr/>
          </p:nvGrpSpPr>
          <p:grpSpPr>
            <a:xfrm>
              <a:off x="120475" y="4186263"/>
              <a:ext cx="547675" cy="361931"/>
              <a:chOff x="120475" y="4186263"/>
              <a:chExt cx="547675" cy="361931"/>
            </a:xfrm>
          </p:grpSpPr>
          <p:sp>
            <p:nvSpPr>
              <p:cNvPr id="95" name="Google Shape;95;p6"/>
              <p:cNvSpPr/>
              <p:nvPr/>
            </p:nvSpPr>
            <p:spPr>
              <a:xfrm>
                <a:off x="120475" y="4186263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6" name="Google Shape;96;p6"/>
              <p:cNvSpPr/>
              <p:nvPr/>
            </p:nvSpPr>
            <p:spPr>
              <a:xfrm flipH="1">
                <a:off x="546725" y="4186263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97" name="Google Shape;97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07150" y="2962110"/>
              <a:ext cx="1286833" cy="13052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" name="Google Shape;98;p6"/>
            <p:cNvSpPr/>
            <p:nvPr/>
          </p:nvSpPr>
          <p:spPr>
            <a:xfrm rot="10576116">
              <a:off x="213730" y="3649426"/>
              <a:ext cx="145541" cy="14604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6"/>
            <p:cNvSpPr/>
            <p:nvPr/>
          </p:nvSpPr>
          <p:spPr>
            <a:xfrm rot="10598995">
              <a:off x="532326" y="3669443"/>
              <a:ext cx="127326" cy="132204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6"/>
            <p:cNvSpPr/>
            <p:nvPr/>
          </p:nvSpPr>
          <p:spPr>
            <a:xfrm rot="2878168">
              <a:off x="140003" y="3477827"/>
              <a:ext cx="592515" cy="660127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1508745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2394" y="203200"/>
            <a:ext cx="9724989" cy="64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7"/>
          <p:cNvSpPr txBox="1">
            <a:spLocks noGrp="1"/>
          </p:cNvSpPr>
          <p:nvPr>
            <p:ph type="title"/>
          </p:nvPr>
        </p:nvSpPr>
        <p:spPr>
          <a:xfrm>
            <a:off x="730833" y="790833"/>
            <a:ext cx="8222800" cy="52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04" name="Google Shape;104;p7"/>
          <p:cNvSpPr txBox="1">
            <a:spLocks noGrp="1"/>
          </p:cNvSpPr>
          <p:nvPr>
            <p:ph type="body" idx="1"/>
          </p:nvPr>
        </p:nvSpPr>
        <p:spPr>
          <a:xfrm>
            <a:off x="730833" y="1695467"/>
            <a:ext cx="2561600" cy="441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➜"/>
              <a:defRPr sz="2400"/>
            </a:lvl1pPr>
            <a:lvl2pPr marL="1219170" lvl="1" indent="-457189" rtl="0">
              <a:spcBef>
                <a:spcPts val="1067"/>
              </a:spcBef>
              <a:spcAft>
                <a:spcPts val="0"/>
              </a:spcAft>
              <a:buSzPts val="1800"/>
              <a:buChar char="-"/>
              <a:defRPr sz="2400"/>
            </a:lvl2pPr>
            <a:lvl3pPr marL="1828754" lvl="2" indent="-457189" rtl="0">
              <a:spcBef>
                <a:spcPts val="1067"/>
              </a:spcBef>
              <a:spcAft>
                <a:spcPts val="0"/>
              </a:spcAft>
              <a:buSzPts val="1800"/>
              <a:buChar char="-"/>
              <a:defRPr sz="2400"/>
            </a:lvl3pPr>
            <a:lvl4pPr marL="2438339" lvl="3" indent="-457189" rtl="0">
              <a:spcBef>
                <a:spcPts val="1067"/>
              </a:spcBef>
              <a:spcAft>
                <a:spcPts val="0"/>
              </a:spcAft>
              <a:buSzPts val="1800"/>
              <a:buChar char="-"/>
              <a:defRPr sz="2400"/>
            </a:lvl4pPr>
            <a:lvl5pPr marL="3047924" lvl="4" indent="-457189" rtl="0">
              <a:spcBef>
                <a:spcPts val="1067"/>
              </a:spcBef>
              <a:spcAft>
                <a:spcPts val="0"/>
              </a:spcAft>
              <a:buSzPts val="1800"/>
              <a:buChar char="-"/>
              <a:defRPr sz="2400"/>
            </a:lvl5pPr>
            <a:lvl6pPr marL="3657509" lvl="5" indent="-457189" rtl="0">
              <a:spcBef>
                <a:spcPts val="1067"/>
              </a:spcBef>
              <a:spcAft>
                <a:spcPts val="0"/>
              </a:spcAft>
              <a:buSzPts val="1800"/>
              <a:buChar char="-"/>
              <a:defRPr sz="2400"/>
            </a:lvl6pPr>
            <a:lvl7pPr marL="4267093" lvl="6" indent="-457189" rtl="0">
              <a:spcBef>
                <a:spcPts val="1067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1067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1067"/>
              </a:spcBef>
              <a:spcAft>
                <a:spcPts val="1067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5" name="Google Shape;105;p7"/>
          <p:cNvSpPr txBox="1">
            <a:spLocks noGrp="1"/>
          </p:cNvSpPr>
          <p:nvPr>
            <p:ph type="body" idx="2"/>
          </p:nvPr>
        </p:nvSpPr>
        <p:spPr>
          <a:xfrm>
            <a:off x="3561433" y="1695467"/>
            <a:ext cx="2561600" cy="441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➜"/>
              <a:defRPr sz="2400"/>
            </a:lvl1pPr>
            <a:lvl2pPr marL="1219170" lvl="1" indent="-457189" rtl="0">
              <a:spcBef>
                <a:spcPts val="1067"/>
              </a:spcBef>
              <a:spcAft>
                <a:spcPts val="0"/>
              </a:spcAft>
              <a:buSzPts val="1800"/>
              <a:buChar char="-"/>
              <a:defRPr sz="2400"/>
            </a:lvl2pPr>
            <a:lvl3pPr marL="1828754" lvl="2" indent="-457189" rtl="0">
              <a:spcBef>
                <a:spcPts val="1067"/>
              </a:spcBef>
              <a:spcAft>
                <a:spcPts val="0"/>
              </a:spcAft>
              <a:buSzPts val="1800"/>
              <a:buChar char="-"/>
              <a:defRPr sz="2400"/>
            </a:lvl3pPr>
            <a:lvl4pPr marL="2438339" lvl="3" indent="-457189" rtl="0">
              <a:spcBef>
                <a:spcPts val="1067"/>
              </a:spcBef>
              <a:spcAft>
                <a:spcPts val="0"/>
              </a:spcAft>
              <a:buSzPts val="1800"/>
              <a:buChar char="-"/>
              <a:defRPr sz="2400"/>
            </a:lvl4pPr>
            <a:lvl5pPr marL="3047924" lvl="4" indent="-457189" rtl="0">
              <a:spcBef>
                <a:spcPts val="1067"/>
              </a:spcBef>
              <a:spcAft>
                <a:spcPts val="0"/>
              </a:spcAft>
              <a:buSzPts val="1800"/>
              <a:buChar char="-"/>
              <a:defRPr sz="2400"/>
            </a:lvl5pPr>
            <a:lvl6pPr marL="3657509" lvl="5" indent="-457189" rtl="0">
              <a:spcBef>
                <a:spcPts val="1067"/>
              </a:spcBef>
              <a:spcAft>
                <a:spcPts val="0"/>
              </a:spcAft>
              <a:buSzPts val="1800"/>
              <a:buChar char="-"/>
              <a:defRPr sz="2400"/>
            </a:lvl6pPr>
            <a:lvl7pPr marL="4267093" lvl="6" indent="-457189" rtl="0">
              <a:spcBef>
                <a:spcPts val="1067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1067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1067"/>
              </a:spcBef>
              <a:spcAft>
                <a:spcPts val="1067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6" name="Google Shape;106;p7"/>
          <p:cNvSpPr txBox="1">
            <a:spLocks noGrp="1"/>
          </p:cNvSpPr>
          <p:nvPr>
            <p:ph type="sldNum" idx="12"/>
          </p:nvPr>
        </p:nvSpPr>
        <p:spPr>
          <a:xfrm>
            <a:off x="11205845" y="2660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A3580357-4B7B-4D19-9B18-A0C9FB649715}" type="slidenum">
              <a:rPr lang="es-SV" smtClean="0"/>
              <a:t>‹#›</a:t>
            </a:fld>
            <a:endParaRPr lang="es-SV"/>
          </a:p>
        </p:txBody>
      </p:sp>
      <p:sp>
        <p:nvSpPr>
          <p:cNvPr id="107" name="Google Shape;107;p7"/>
          <p:cNvSpPr txBox="1">
            <a:spLocks noGrp="1"/>
          </p:cNvSpPr>
          <p:nvPr>
            <p:ph type="body" idx="3"/>
          </p:nvPr>
        </p:nvSpPr>
        <p:spPr>
          <a:xfrm>
            <a:off x="6392035" y="1695467"/>
            <a:ext cx="2561600" cy="441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➜"/>
              <a:defRPr sz="2400"/>
            </a:lvl1pPr>
            <a:lvl2pPr marL="1219170" lvl="1" indent="-457189" rtl="0">
              <a:spcBef>
                <a:spcPts val="1067"/>
              </a:spcBef>
              <a:spcAft>
                <a:spcPts val="0"/>
              </a:spcAft>
              <a:buSzPts val="1800"/>
              <a:buChar char="-"/>
              <a:defRPr sz="2400"/>
            </a:lvl2pPr>
            <a:lvl3pPr marL="1828754" lvl="2" indent="-457189" rtl="0">
              <a:spcBef>
                <a:spcPts val="1067"/>
              </a:spcBef>
              <a:spcAft>
                <a:spcPts val="0"/>
              </a:spcAft>
              <a:buSzPts val="1800"/>
              <a:buChar char="-"/>
              <a:defRPr sz="2400"/>
            </a:lvl3pPr>
            <a:lvl4pPr marL="2438339" lvl="3" indent="-457189" rtl="0">
              <a:spcBef>
                <a:spcPts val="1067"/>
              </a:spcBef>
              <a:spcAft>
                <a:spcPts val="0"/>
              </a:spcAft>
              <a:buSzPts val="1800"/>
              <a:buChar char="-"/>
              <a:defRPr sz="2400"/>
            </a:lvl4pPr>
            <a:lvl5pPr marL="3047924" lvl="4" indent="-457189" rtl="0">
              <a:spcBef>
                <a:spcPts val="1067"/>
              </a:spcBef>
              <a:spcAft>
                <a:spcPts val="0"/>
              </a:spcAft>
              <a:buSzPts val="1800"/>
              <a:buChar char="-"/>
              <a:defRPr sz="2400"/>
            </a:lvl5pPr>
            <a:lvl6pPr marL="3657509" lvl="5" indent="-457189" rtl="0">
              <a:spcBef>
                <a:spcPts val="1067"/>
              </a:spcBef>
              <a:spcAft>
                <a:spcPts val="0"/>
              </a:spcAft>
              <a:buSzPts val="1800"/>
              <a:buChar char="-"/>
              <a:defRPr sz="2400"/>
            </a:lvl6pPr>
            <a:lvl7pPr marL="4267093" lvl="6" indent="-457189" rtl="0">
              <a:spcBef>
                <a:spcPts val="1067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1067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1067"/>
              </a:spcBef>
              <a:spcAft>
                <a:spcPts val="1067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grpSp>
        <p:nvGrpSpPr>
          <p:cNvPr id="108" name="Google Shape;108;p7"/>
          <p:cNvGrpSpPr/>
          <p:nvPr/>
        </p:nvGrpSpPr>
        <p:grpSpPr>
          <a:xfrm>
            <a:off x="9871030" y="3834795"/>
            <a:ext cx="2175500" cy="2377047"/>
            <a:chOff x="7403272" y="2876096"/>
            <a:chExt cx="1631625" cy="1782785"/>
          </a:xfrm>
        </p:grpSpPr>
        <p:sp>
          <p:nvSpPr>
            <p:cNvPr id="109" name="Google Shape;109;p7"/>
            <p:cNvSpPr/>
            <p:nvPr/>
          </p:nvSpPr>
          <p:spPr>
            <a:xfrm rot="5652216" flipH="1">
              <a:off x="7426337" y="4025462"/>
              <a:ext cx="250048" cy="278597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0" name="Google Shape;110;p7"/>
            <p:cNvSpPr/>
            <p:nvPr/>
          </p:nvSpPr>
          <p:spPr>
            <a:xfrm rot="682371">
              <a:off x="8759823" y="3818276"/>
              <a:ext cx="250059" cy="278610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1" name="Google Shape;111;p7"/>
            <p:cNvSpPr/>
            <p:nvPr/>
          </p:nvSpPr>
          <p:spPr>
            <a:xfrm>
              <a:off x="7919513" y="4266500"/>
              <a:ext cx="131637" cy="392380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2" name="Google Shape;112;p7"/>
            <p:cNvSpPr/>
            <p:nvPr/>
          </p:nvSpPr>
          <p:spPr>
            <a:xfrm flipH="1">
              <a:off x="8381628" y="4266500"/>
              <a:ext cx="131637" cy="392380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13" name="Google Shape;113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45529" y="2876096"/>
              <a:ext cx="1541746" cy="15056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7"/>
            <p:cNvSpPr/>
            <p:nvPr/>
          </p:nvSpPr>
          <p:spPr>
            <a:xfrm rot="-372207">
              <a:off x="8259436" y="3705061"/>
              <a:ext cx="146088" cy="146598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7"/>
            <p:cNvSpPr/>
            <p:nvPr/>
          </p:nvSpPr>
          <p:spPr>
            <a:xfrm rot="-335960">
              <a:off x="7958498" y="3711971"/>
              <a:ext cx="127095" cy="131964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8101006" y="3969538"/>
              <a:ext cx="139200" cy="2073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30096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2394" y="203200"/>
            <a:ext cx="9724989" cy="64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8"/>
          <p:cNvSpPr txBox="1">
            <a:spLocks noGrp="1"/>
          </p:cNvSpPr>
          <p:nvPr>
            <p:ph type="title"/>
          </p:nvPr>
        </p:nvSpPr>
        <p:spPr>
          <a:xfrm>
            <a:off x="730833" y="790833"/>
            <a:ext cx="8222800" cy="52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20" name="Google Shape;120;p8"/>
          <p:cNvSpPr txBox="1">
            <a:spLocks noGrp="1"/>
          </p:cNvSpPr>
          <p:nvPr>
            <p:ph type="sldNum" idx="12"/>
          </p:nvPr>
        </p:nvSpPr>
        <p:spPr>
          <a:xfrm>
            <a:off x="11205845" y="2660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A3580357-4B7B-4D19-9B18-A0C9FB649715}" type="slidenum">
              <a:rPr lang="es-SV" smtClean="0"/>
              <a:t>‹#›</a:t>
            </a:fld>
            <a:endParaRPr lang="es-SV"/>
          </a:p>
        </p:txBody>
      </p:sp>
      <p:grpSp>
        <p:nvGrpSpPr>
          <p:cNvPr id="121" name="Google Shape;121;p8"/>
          <p:cNvGrpSpPr/>
          <p:nvPr/>
        </p:nvGrpSpPr>
        <p:grpSpPr>
          <a:xfrm>
            <a:off x="9927368" y="4323004"/>
            <a:ext cx="2117537" cy="1820637"/>
            <a:chOff x="7445525" y="3242253"/>
            <a:chExt cx="1588153" cy="1365478"/>
          </a:xfrm>
        </p:grpSpPr>
        <p:sp>
          <p:nvSpPr>
            <p:cNvPr id="122" name="Google Shape;122;p8"/>
            <p:cNvSpPr/>
            <p:nvPr/>
          </p:nvSpPr>
          <p:spPr>
            <a:xfrm rot="-5872103">
              <a:off x="8672932" y="4104027"/>
              <a:ext cx="250054" cy="278604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23" name="Google Shape;123;p8"/>
            <p:cNvGrpSpPr/>
            <p:nvPr/>
          </p:nvGrpSpPr>
          <p:grpSpPr>
            <a:xfrm>
              <a:off x="7865288" y="4245800"/>
              <a:ext cx="440488" cy="361931"/>
              <a:chOff x="7865288" y="4245800"/>
              <a:chExt cx="440488" cy="361931"/>
            </a:xfrm>
          </p:grpSpPr>
          <p:sp>
            <p:nvSpPr>
              <p:cNvPr id="124" name="Google Shape;124;p8"/>
              <p:cNvSpPr/>
              <p:nvPr/>
            </p:nvSpPr>
            <p:spPr>
              <a:xfrm>
                <a:off x="7865288" y="4245800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5" name="Google Shape;125;p8"/>
              <p:cNvSpPr/>
              <p:nvPr/>
            </p:nvSpPr>
            <p:spPr>
              <a:xfrm>
                <a:off x="8184350" y="4245800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126" name="Google Shape;126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45525" y="3242253"/>
              <a:ext cx="1588153" cy="10983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p8"/>
            <p:cNvSpPr/>
            <p:nvPr/>
          </p:nvSpPr>
          <p:spPr>
            <a:xfrm>
              <a:off x="8118901" y="380019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7820305" y="377539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 rot="-1604051">
              <a:off x="8055619" y="3998073"/>
              <a:ext cx="123815" cy="80218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0" name="Google Shape;130;p8"/>
            <p:cNvSpPr/>
            <p:nvPr/>
          </p:nvSpPr>
          <p:spPr>
            <a:xfrm>
              <a:off x="7606243" y="4075800"/>
              <a:ext cx="383500" cy="87900"/>
            </a:xfrm>
            <a:custGeom>
              <a:avLst/>
              <a:gdLst/>
              <a:ahLst/>
              <a:cxnLst/>
              <a:rect l="l" t="t" r="r" b="b"/>
              <a:pathLst>
                <a:path w="15340" h="3516" extrusionOk="0">
                  <a:moveTo>
                    <a:pt x="142" y="0"/>
                  </a:moveTo>
                  <a:cubicBezTo>
                    <a:pt x="-1459" y="4812"/>
                    <a:pt x="11754" y="4305"/>
                    <a:pt x="15340" y="719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3689655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Round">
  <p:cSld name="Title only - Round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2891" y="266033"/>
            <a:ext cx="9630412" cy="6388768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9"/>
          <p:cNvSpPr txBox="1">
            <a:spLocks noGrp="1"/>
          </p:cNvSpPr>
          <p:nvPr>
            <p:ph type="title"/>
          </p:nvPr>
        </p:nvSpPr>
        <p:spPr>
          <a:xfrm>
            <a:off x="1793867" y="1032133"/>
            <a:ext cx="6188000" cy="52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11205845" y="2660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A3580357-4B7B-4D19-9B18-A0C9FB649715}" type="slidenum">
              <a:rPr lang="es-SV" smtClean="0"/>
              <a:t>‹#›</a:t>
            </a:fld>
            <a:endParaRPr lang="es-SV"/>
          </a:p>
        </p:txBody>
      </p:sp>
      <p:grpSp>
        <p:nvGrpSpPr>
          <p:cNvPr id="135" name="Google Shape;135;p9"/>
          <p:cNvGrpSpPr/>
          <p:nvPr/>
        </p:nvGrpSpPr>
        <p:grpSpPr>
          <a:xfrm>
            <a:off x="9789410" y="4042658"/>
            <a:ext cx="2151095" cy="2272417"/>
            <a:chOff x="7342057" y="3031993"/>
            <a:chExt cx="1613321" cy="1704313"/>
          </a:xfrm>
        </p:grpSpPr>
        <p:sp>
          <p:nvSpPr>
            <p:cNvPr id="136" name="Google Shape;136;p9"/>
            <p:cNvSpPr/>
            <p:nvPr/>
          </p:nvSpPr>
          <p:spPr>
            <a:xfrm>
              <a:off x="7655725" y="4421975"/>
              <a:ext cx="278600" cy="300050"/>
            </a:xfrm>
            <a:custGeom>
              <a:avLst/>
              <a:gdLst/>
              <a:ahLst/>
              <a:cxnLst/>
              <a:rect l="l" t="t" r="r" b="b"/>
              <a:pathLst>
                <a:path w="11144" h="12002" extrusionOk="0">
                  <a:moveTo>
                    <a:pt x="11144" y="0"/>
                  </a:moveTo>
                  <a:lnTo>
                    <a:pt x="3429" y="12002"/>
                  </a:lnTo>
                  <a:lnTo>
                    <a:pt x="0" y="914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7" name="Google Shape;137;p9"/>
            <p:cNvSpPr/>
            <p:nvPr/>
          </p:nvSpPr>
          <p:spPr>
            <a:xfrm>
              <a:off x="8085538" y="4374375"/>
              <a:ext cx="121425" cy="361931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38" name="Google Shape;138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42057" y="3031993"/>
              <a:ext cx="1407681" cy="14592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Google Shape;139;p9"/>
            <p:cNvSpPr/>
            <p:nvPr/>
          </p:nvSpPr>
          <p:spPr>
            <a:xfrm>
              <a:off x="8073651" y="356444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7775055" y="353964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9"/>
            <p:cNvSpPr/>
            <p:nvPr/>
          </p:nvSpPr>
          <p:spPr>
            <a:xfrm rot="-702395">
              <a:off x="8679665" y="3633972"/>
              <a:ext cx="250050" cy="278600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1221906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2394" y="203200"/>
            <a:ext cx="9724989" cy="64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0"/>
          <p:cNvSpPr txBox="1">
            <a:spLocks noGrp="1"/>
          </p:cNvSpPr>
          <p:nvPr>
            <p:ph type="body" idx="1"/>
          </p:nvPr>
        </p:nvSpPr>
        <p:spPr>
          <a:xfrm>
            <a:off x="581033" y="5875067"/>
            <a:ext cx="8467600" cy="42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rtl="0">
              <a:spcBef>
                <a:spcPts val="0"/>
              </a:spcBef>
              <a:spcAft>
                <a:spcPts val="1067"/>
              </a:spcAft>
              <a:buSzPts val="1800"/>
              <a:buNone/>
              <a:defRPr sz="2400"/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45" name="Google Shape;145;p10"/>
          <p:cNvSpPr txBox="1">
            <a:spLocks noGrp="1"/>
          </p:cNvSpPr>
          <p:nvPr>
            <p:ph type="sldNum" idx="12"/>
          </p:nvPr>
        </p:nvSpPr>
        <p:spPr>
          <a:xfrm>
            <a:off x="11205845" y="2660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A3580357-4B7B-4D19-9B18-A0C9FB649715}" type="slidenum">
              <a:rPr lang="es-SV" smtClean="0"/>
              <a:t>‹#›</a:t>
            </a:fld>
            <a:endParaRPr lang="es-SV"/>
          </a:p>
        </p:txBody>
      </p:sp>
      <p:grpSp>
        <p:nvGrpSpPr>
          <p:cNvPr id="146" name="Google Shape;146;p10"/>
          <p:cNvGrpSpPr/>
          <p:nvPr/>
        </p:nvGrpSpPr>
        <p:grpSpPr>
          <a:xfrm>
            <a:off x="9580228" y="3562067"/>
            <a:ext cx="2236673" cy="2795575"/>
            <a:chOff x="7185170" y="2671550"/>
            <a:chExt cx="1677505" cy="2096681"/>
          </a:xfrm>
        </p:grpSpPr>
        <p:sp>
          <p:nvSpPr>
            <p:cNvPr id="147" name="Google Shape;147;p10"/>
            <p:cNvSpPr/>
            <p:nvPr/>
          </p:nvSpPr>
          <p:spPr>
            <a:xfrm>
              <a:off x="7185170" y="4136225"/>
              <a:ext cx="430080" cy="200025"/>
            </a:xfrm>
            <a:custGeom>
              <a:avLst/>
              <a:gdLst/>
              <a:ahLst/>
              <a:cxnLst/>
              <a:rect l="l" t="t" r="r" b="b"/>
              <a:pathLst>
                <a:path w="12288" h="5715" extrusionOk="0">
                  <a:moveTo>
                    <a:pt x="12288" y="0"/>
                  </a:moveTo>
                  <a:cubicBezTo>
                    <a:pt x="9576" y="3613"/>
                    <a:pt x="4517" y="5715"/>
                    <a:pt x="0" y="5715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8" name="Google Shape;148;p10"/>
            <p:cNvSpPr/>
            <p:nvPr/>
          </p:nvSpPr>
          <p:spPr>
            <a:xfrm>
              <a:off x="8608225" y="4085363"/>
              <a:ext cx="254450" cy="250875"/>
            </a:xfrm>
            <a:custGeom>
              <a:avLst/>
              <a:gdLst/>
              <a:ahLst/>
              <a:cxnLst/>
              <a:rect l="l" t="t" r="r" b="b"/>
              <a:pathLst>
                <a:path w="10178" h="10035" extrusionOk="0">
                  <a:moveTo>
                    <a:pt x="0" y="1177"/>
                  </a:moveTo>
                  <a:cubicBezTo>
                    <a:pt x="2720" y="-862"/>
                    <a:pt x="9177" y="-121"/>
                    <a:pt x="10001" y="3177"/>
                  </a:cubicBezTo>
                  <a:cubicBezTo>
                    <a:pt x="10708" y="6006"/>
                    <a:pt x="7488" y="10035"/>
                    <a:pt x="4572" y="10035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9" name="Google Shape;149;p10"/>
            <p:cNvSpPr/>
            <p:nvPr/>
          </p:nvSpPr>
          <p:spPr>
            <a:xfrm>
              <a:off x="7891813" y="4406300"/>
              <a:ext cx="121425" cy="361931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0" name="Google Shape;150;p10"/>
            <p:cNvSpPr/>
            <p:nvPr/>
          </p:nvSpPr>
          <p:spPr>
            <a:xfrm>
              <a:off x="8210875" y="4406300"/>
              <a:ext cx="121425" cy="361931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51" name="Google Shape;151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36121" y="2671550"/>
              <a:ext cx="1151884" cy="1884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10"/>
            <p:cNvSpPr/>
            <p:nvPr/>
          </p:nvSpPr>
          <p:spPr>
            <a:xfrm>
              <a:off x="8118926" y="375494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0"/>
            <p:cNvSpPr/>
            <p:nvPr/>
          </p:nvSpPr>
          <p:spPr>
            <a:xfrm>
              <a:off x="7820330" y="373014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0"/>
            <p:cNvSpPr/>
            <p:nvPr/>
          </p:nvSpPr>
          <p:spPr>
            <a:xfrm rot="7381212">
              <a:off x="8216847" y="4057606"/>
              <a:ext cx="123784" cy="80190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5" name="Google Shape;155;p10"/>
            <p:cNvSpPr/>
            <p:nvPr/>
          </p:nvSpPr>
          <p:spPr>
            <a:xfrm>
              <a:off x="8068455" y="3653557"/>
              <a:ext cx="347296" cy="348508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0"/>
            <p:cNvSpPr/>
            <p:nvPr/>
          </p:nvSpPr>
          <p:spPr>
            <a:xfrm>
              <a:off x="7687269" y="3637756"/>
              <a:ext cx="305060" cy="3167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0"/>
            <p:cNvSpPr/>
            <p:nvPr/>
          </p:nvSpPr>
          <p:spPr>
            <a:xfrm>
              <a:off x="7990150" y="3797472"/>
              <a:ext cx="82950" cy="15000"/>
            </a:xfrm>
            <a:custGeom>
              <a:avLst/>
              <a:gdLst/>
              <a:ahLst/>
              <a:cxnLst/>
              <a:rect l="l" t="t" r="r" b="b"/>
              <a:pathLst>
                <a:path w="3318" h="600" extrusionOk="0">
                  <a:moveTo>
                    <a:pt x="0" y="600"/>
                  </a:moveTo>
                  <a:cubicBezTo>
                    <a:pt x="955" y="38"/>
                    <a:pt x="2431" y="-279"/>
                    <a:pt x="3318" y="386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986225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30833" y="790833"/>
            <a:ext cx="82228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30833" y="1695467"/>
            <a:ext cx="8222800" cy="4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➜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●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○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Nunito"/>
              <a:buChar char="■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05845" y="2660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buNone/>
              <a:defRPr sz="1733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r" rtl="0">
              <a:buNone/>
              <a:defRPr sz="1733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r" rtl="0">
              <a:buNone/>
              <a:defRPr sz="1733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r" rtl="0">
              <a:buNone/>
              <a:defRPr sz="1733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r" rtl="0">
              <a:buNone/>
              <a:defRPr sz="1733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r" rtl="0">
              <a:buNone/>
              <a:defRPr sz="1733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r" rtl="0">
              <a:buNone/>
              <a:defRPr sz="1733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r" rtl="0">
              <a:buNone/>
              <a:defRPr sz="1733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r" rtl="0">
              <a:buNone/>
              <a:defRPr sz="1733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fld id="{A3580357-4B7B-4D19-9B18-A0C9FB649715}" type="slidenum">
              <a:rPr lang="es-SV" smtClean="0"/>
              <a:t>‹#›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0987670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fif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1190" y="198395"/>
            <a:ext cx="10993549" cy="1475013"/>
          </a:xfrm>
        </p:spPr>
        <p:txBody>
          <a:bodyPr>
            <a:normAutofit/>
          </a:bodyPr>
          <a:lstStyle/>
          <a:p>
            <a:pPr algn="ctr"/>
            <a:r>
              <a:rPr lang="es-ES" sz="40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2"/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Double</a:t>
            </a:r>
            <a:r>
              <a:rPr lang="es-E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2"/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 </a:t>
            </a:r>
            <a:r>
              <a:rPr lang="es-ES" sz="40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2"/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object</a:t>
            </a:r>
            <a:r>
              <a:rPr lang="es-E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2"/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 </a:t>
            </a:r>
            <a:r>
              <a:rPr lang="es-ES" sz="40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2"/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pronoun</a:t>
            </a:r>
            <a:r>
              <a:rPr lang="es-E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2"/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 </a:t>
            </a:r>
            <a:endParaRPr lang="es-SV" sz="4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2"/>
              </a:solidFill>
              <a:effectLst>
                <a:glow rad="38100">
                  <a:schemeClr val="accent1"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ckwell Extra Bold" panose="02060903040505020403" pitchFamily="18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349" y="3149727"/>
            <a:ext cx="3621232" cy="3068078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581190" y="935901"/>
            <a:ext cx="10993549" cy="147501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i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2"/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Los pronombres dobles </a:t>
            </a:r>
            <a:endParaRPr lang="es-SV" i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2"/>
              </a:solidFill>
              <a:effectLst>
                <a:glow rad="38100">
                  <a:schemeClr val="accent1"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ckwell Extra Bold" panose="020609030405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956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424174" y="83319"/>
            <a:ext cx="11029616" cy="1013800"/>
          </a:xfrm>
          <a:prstGeom prst="rect">
            <a:avLst/>
          </a:prstGeom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A practicar…</a:t>
            </a:r>
            <a:endParaRPr lang="es-SV" sz="3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ckwell Extra Bold" panose="02060903040505020403" pitchFamily="18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4471"/>
          <a:stretch/>
        </p:blipFill>
        <p:spPr>
          <a:xfrm>
            <a:off x="302059" y="2032000"/>
            <a:ext cx="3622318" cy="3037608"/>
          </a:xfrm>
          <a:prstGeom prst="rect">
            <a:avLst/>
          </a:prstGeom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4169255" y="1097119"/>
            <a:ext cx="7722299" cy="5425572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Tx/>
              <a:buChar char="-"/>
            </a:pPr>
            <a:r>
              <a:rPr lang="es-ES" sz="2000" b="1" dirty="0">
                <a:solidFill>
                  <a:srgbClr val="FF0000"/>
                </a:solidFill>
              </a:rPr>
              <a:t>Cambia</a:t>
            </a:r>
            <a:r>
              <a:rPr lang="es-ES" sz="2000" dirty="0">
                <a:solidFill>
                  <a:schemeClr val="tx1"/>
                </a:solidFill>
              </a:rPr>
              <a:t> las oraciones con el correcto uso de los </a:t>
            </a:r>
            <a:r>
              <a:rPr lang="es-ES" sz="2000" b="1" u="sng" dirty="0">
                <a:solidFill>
                  <a:schemeClr val="tx1"/>
                </a:solidFill>
              </a:rPr>
              <a:t>pronombres de </a:t>
            </a:r>
            <a:r>
              <a:rPr lang="es-ES" sz="2000" b="1" u="sng" dirty="0" err="1">
                <a:solidFill>
                  <a:schemeClr val="tx1"/>
                </a:solidFill>
              </a:rPr>
              <a:t>objecto</a:t>
            </a:r>
            <a:r>
              <a:rPr lang="es-ES" sz="2000" b="1" u="sng" dirty="0">
                <a:solidFill>
                  <a:schemeClr val="tx1"/>
                </a:solidFill>
              </a:rPr>
              <a:t> directo e indirecto</a:t>
            </a:r>
            <a:r>
              <a:rPr lang="es-ES" sz="2000" dirty="0">
                <a:solidFill>
                  <a:schemeClr val="tx1"/>
                </a:solidFill>
              </a:rPr>
              <a:t>. </a:t>
            </a:r>
          </a:p>
          <a:p>
            <a:pPr marL="342900" indent="-342900">
              <a:buFontTx/>
              <a:buChar char="-"/>
            </a:pPr>
            <a:endParaRPr lang="es-ES" sz="20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" sz="2400" dirty="0">
                <a:solidFill>
                  <a:schemeClr val="tx1"/>
                </a:solidFill>
              </a:rPr>
              <a:t>Bethany le manda el libro a </a:t>
            </a:r>
            <a:r>
              <a:rPr lang="es-ES" sz="2400" dirty="0" err="1">
                <a:solidFill>
                  <a:schemeClr val="tx1"/>
                </a:solidFill>
              </a:rPr>
              <a:t>Esteffani</a:t>
            </a:r>
            <a:r>
              <a:rPr lang="es-ES" sz="2400" dirty="0">
                <a:solidFill>
                  <a:schemeClr val="tx1"/>
                </a:solidFill>
              </a:rPr>
              <a:t>.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" sz="2400" dirty="0">
                <a:solidFill>
                  <a:schemeClr val="tx1"/>
                </a:solidFill>
              </a:rPr>
              <a:t>Mi hermano me compra la revista.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" sz="2400" dirty="0">
                <a:solidFill>
                  <a:schemeClr val="tx1"/>
                </a:solidFill>
              </a:rPr>
              <a:t>Los hermanos nos mandan el paquete.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" sz="2400" dirty="0" err="1">
                <a:solidFill>
                  <a:schemeClr val="tx1"/>
                </a:solidFill>
              </a:rPr>
              <a:t>Aleksander</a:t>
            </a:r>
            <a:r>
              <a:rPr lang="es-ES" sz="2400" dirty="0">
                <a:solidFill>
                  <a:schemeClr val="tx1"/>
                </a:solidFill>
              </a:rPr>
              <a:t> me va a tirar la pelota a mi.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" sz="2400" dirty="0" err="1">
                <a:solidFill>
                  <a:schemeClr val="tx1"/>
                </a:solidFill>
              </a:rPr>
              <a:t>Abby</a:t>
            </a:r>
            <a:r>
              <a:rPr lang="es-ES" sz="2400" dirty="0">
                <a:solidFill>
                  <a:schemeClr val="tx1"/>
                </a:solidFill>
              </a:rPr>
              <a:t> le esta enviando las cartas a </a:t>
            </a:r>
            <a:r>
              <a:rPr lang="es-ES" sz="2400" dirty="0" err="1">
                <a:solidFill>
                  <a:schemeClr val="tx1"/>
                </a:solidFill>
              </a:rPr>
              <a:t>Jake</a:t>
            </a:r>
            <a:r>
              <a:rPr lang="es-ES" sz="2400" dirty="0">
                <a:solidFill>
                  <a:schemeClr val="tx1"/>
                </a:solidFill>
              </a:rPr>
              <a:t>.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" sz="2400" dirty="0">
                <a:solidFill>
                  <a:schemeClr val="tx1"/>
                </a:solidFill>
              </a:rPr>
              <a:t>Enrique te pasa la sal a ti.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" sz="2400" dirty="0">
                <a:solidFill>
                  <a:schemeClr val="tx1"/>
                </a:solidFill>
              </a:rPr>
              <a:t>Hilda nos escribe la tarjeta (a nosotros.)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" sz="2400" dirty="0">
                <a:solidFill>
                  <a:schemeClr val="tx1"/>
                </a:solidFill>
              </a:rPr>
              <a:t>El profesor le muestra las notas a Joey. </a:t>
            </a:r>
          </a:p>
          <a:p>
            <a:pPr marL="457200" indent="-457200">
              <a:buAutoNum type="arabicPeriod"/>
            </a:pPr>
            <a:endParaRPr lang="es-E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366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/>
          <p:cNvSpPr txBox="1">
            <a:spLocks/>
          </p:cNvSpPr>
          <p:nvPr/>
        </p:nvSpPr>
        <p:spPr>
          <a:xfrm>
            <a:off x="1995235" y="111550"/>
            <a:ext cx="4691892" cy="533790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lnSpc>
                <a:spcPct val="200000"/>
              </a:lnSpc>
              <a:buAutoNum type="arabicPeriod"/>
            </a:pPr>
            <a:r>
              <a:rPr lang="es-ES" sz="2400" dirty="0">
                <a:solidFill>
                  <a:schemeClr val="tx1"/>
                </a:solidFill>
              </a:rPr>
              <a:t>Bethany </a:t>
            </a:r>
            <a:r>
              <a:rPr lang="es-ES" sz="2400" dirty="0">
                <a:solidFill>
                  <a:schemeClr val="accent2"/>
                </a:solidFill>
              </a:rPr>
              <a:t>se</a:t>
            </a:r>
            <a:r>
              <a:rPr lang="es-ES" sz="2400" dirty="0">
                <a:solidFill>
                  <a:schemeClr val="tx1"/>
                </a:solidFill>
              </a:rPr>
              <a:t> </a:t>
            </a:r>
            <a:r>
              <a:rPr lang="es-ES" sz="2400" dirty="0">
                <a:solidFill>
                  <a:schemeClr val="accent1"/>
                </a:solidFill>
              </a:rPr>
              <a:t>lo</a:t>
            </a:r>
            <a:r>
              <a:rPr lang="es-ES" sz="2400" dirty="0">
                <a:solidFill>
                  <a:schemeClr val="tx1"/>
                </a:solidFill>
              </a:rPr>
              <a:t> manda. 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s-ES" sz="2400" dirty="0">
                <a:solidFill>
                  <a:schemeClr val="tx1"/>
                </a:solidFill>
              </a:rPr>
              <a:t>Mi hermano </a:t>
            </a:r>
            <a:r>
              <a:rPr lang="es-ES" sz="2400" dirty="0">
                <a:solidFill>
                  <a:schemeClr val="accent2"/>
                </a:solidFill>
              </a:rPr>
              <a:t>me</a:t>
            </a:r>
            <a:r>
              <a:rPr lang="es-ES" sz="2400" dirty="0">
                <a:solidFill>
                  <a:schemeClr val="tx1"/>
                </a:solidFill>
              </a:rPr>
              <a:t> </a:t>
            </a:r>
            <a:r>
              <a:rPr lang="es-ES" sz="2400" dirty="0">
                <a:solidFill>
                  <a:schemeClr val="accent1"/>
                </a:solidFill>
              </a:rPr>
              <a:t>la</a:t>
            </a:r>
            <a:r>
              <a:rPr lang="es-ES" sz="2400" dirty="0">
                <a:solidFill>
                  <a:schemeClr val="tx1"/>
                </a:solidFill>
              </a:rPr>
              <a:t> compra.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s-ES" sz="2400" dirty="0">
                <a:solidFill>
                  <a:schemeClr val="tx1"/>
                </a:solidFill>
              </a:rPr>
              <a:t>Los hermanos </a:t>
            </a:r>
            <a:r>
              <a:rPr lang="es-ES" sz="2400" dirty="0">
                <a:solidFill>
                  <a:schemeClr val="accent2"/>
                </a:solidFill>
              </a:rPr>
              <a:t>nos</a:t>
            </a:r>
            <a:r>
              <a:rPr lang="es-ES" sz="2400" dirty="0">
                <a:solidFill>
                  <a:schemeClr val="tx1"/>
                </a:solidFill>
              </a:rPr>
              <a:t> </a:t>
            </a:r>
            <a:r>
              <a:rPr lang="es-ES" sz="2400" dirty="0">
                <a:solidFill>
                  <a:schemeClr val="accent1"/>
                </a:solidFill>
              </a:rPr>
              <a:t>lo</a:t>
            </a:r>
            <a:r>
              <a:rPr lang="es-ES" sz="2400" dirty="0">
                <a:solidFill>
                  <a:schemeClr val="tx1"/>
                </a:solidFill>
              </a:rPr>
              <a:t> mandan. 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s-ES" sz="2400" dirty="0" err="1">
                <a:solidFill>
                  <a:schemeClr val="tx1"/>
                </a:solidFill>
              </a:rPr>
              <a:t>Aleksander</a:t>
            </a:r>
            <a:r>
              <a:rPr lang="es-ES" sz="2400" dirty="0">
                <a:solidFill>
                  <a:schemeClr val="tx1"/>
                </a:solidFill>
              </a:rPr>
              <a:t> va a tirár</a:t>
            </a:r>
            <a:r>
              <a:rPr lang="es-ES" sz="2400" dirty="0">
                <a:solidFill>
                  <a:schemeClr val="accent2"/>
                </a:solidFill>
              </a:rPr>
              <a:t>me</a:t>
            </a:r>
            <a:r>
              <a:rPr lang="es-ES" sz="2400" dirty="0">
                <a:solidFill>
                  <a:schemeClr val="accent1"/>
                </a:solidFill>
              </a:rPr>
              <a:t>la</a:t>
            </a:r>
            <a:r>
              <a:rPr lang="es-ES" sz="2400" dirty="0">
                <a:solidFill>
                  <a:schemeClr val="tx1"/>
                </a:solidFill>
              </a:rPr>
              <a:t>. 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s-ES" sz="2400" dirty="0" err="1">
                <a:solidFill>
                  <a:schemeClr val="tx1"/>
                </a:solidFill>
              </a:rPr>
              <a:t>Abby</a:t>
            </a:r>
            <a:r>
              <a:rPr lang="es-ES" sz="2400" dirty="0">
                <a:solidFill>
                  <a:schemeClr val="tx1"/>
                </a:solidFill>
              </a:rPr>
              <a:t> </a:t>
            </a:r>
            <a:r>
              <a:rPr lang="es-ES" sz="2400" dirty="0">
                <a:solidFill>
                  <a:schemeClr val="accent2"/>
                </a:solidFill>
              </a:rPr>
              <a:t>se</a:t>
            </a:r>
            <a:r>
              <a:rPr lang="es-ES" sz="2400" dirty="0">
                <a:solidFill>
                  <a:schemeClr val="tx1"/>
                </a:solidFill>
              </a:rPr>
              <a:t> </a:t>
            </a:r>
            <a:r>
              <a:rPr lang="es-ES" sz="2400" dirty="0">
                <a:solidFill>
                  <a:schemeClr val="accent1"/>
                </a:solidFill>
              </a:rPr>
              <a:t>las</a:t>
            </a:r>
            <a:r>
              <a:rPr lang="es-ES" sz="2400" dirty="0">
                <a:solidFill>
                  <a:schemeClr val="tx1"/>
                </a:solidFill>
              </a:rPr>
              <a:t> esta enviando.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s-ES" sz="2400" dirty="0">
                <a:solidFill>
                  <a:schemeClr val="tx1"/>
                </a:solidFill>
              </a:rPr>
              <a:t>Enrique </a:t>
            </a:r>
            <a:r>
              <a:rPr lang="es-ES" sz="2400" dirty="0">
                <a:solidFill>
                  <a:schemeClr val="accent2"/>
                </a:solidFill>
              </a:rPr>
              <a:t>te</a:t>
            </a:r>
            <a:r>
              <a:rPr lang="es-ES" sz="2400" dirty="0">
                <a:solidFill>
                  <a:schemeClr val="tx1"/>
                </a:solidFill>
              </a:rPr>
              <a:t> </a:t>
            </a:r>
            <a:r>
              <a:rPr lang="es-ES" sz="2400" dirty="0">
                <a:solidFill>
                  <a:schemeClr val="accent1"/>
                </a:solidFill>
              </a:rPr>
              <a:t>la</a:t>
            </a:r>
            <a:r>
              <a:rPr lang="es-ES" sz="2400" dirty="0">
                <a:solidFill>
                  <a:schemeClr val="tx1"/>
                </a:solidFill>
              </a:rPr>
              <a:t> pasa. 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s-ES" sz="2400" dirty="0">
                <a:solidFill>
                  <a:schemeClr val="tx1"/>
                </a:solidFill>
              </a:rPr>
              <a:t>Hilda </a:t>
            </a:r>
            <a:r>
              <a:rPr lang="es-ES" sz="2400" dirty="0">
                <a:solidFill>
                  <a:schemeClr val="accent2"/>
                </a:solidFill>
              </a:rPr>
              <a:t>nos</a:t>
            </a:r>
            <a:r>
              <a:rPr lang="es-ES" sz="2400" dirty="0">
                <a:solidFill>
                  <a:schemeClr val="tx1"/>
                </a:solidFill>
              </a:rPr>
              <a:t> </a:t>
            </a:r>
            <a:r>
              <a:rPr lang="es-ES" sz="2400" dirty="0">
                <a:solidFill>
                  <a:schemeClr val="accent1"/>
                </a:solidFill>
              </a:rPr>
              <a:t>la</a:t>
            </a:r>
            <a:r>
              <a:rPr lang="es-ES" sz="2400" dirty="0">
                <a:solidFill>
                  <a:schemeClr val="tx1"/>
                </a:solidFill>
              </a:rPr>
              <a:t> escribe.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s-ES" sz="2400" dirty="0">
                <a:solidFill>
                  <a:schemeClr val="tx1"/>
                </a:solidFill>
              </a:rPr>
              <a:t>El profesor </a:t>
            </a:r>
            <a:r>
              <a:rPr lang="es-ES" sz="2400" dirty="0">
                <a:solidFill>
                  <a:schemeClr val="accent2"/>
                </a:solidFill>
              </a:rPr>
              <a:t>se</a:t>
            </a:r>
            <a:r>
              <a:rPr lang="es-ES" sz="2400" dirty="0">
                <a:solidFill>
                  <a:schemeClr val="tx1"/>
                </a:solidFill>
              </a:rPr>
              <a:t> </a:t>
            </a:r>
            <a:r>
              <a:rPr lang="es-ES" sz="2400" dirty="0">
                <a:solidFill>
                  <a:schemeClr val="accent1"/>
                </a:solidFill>
              </a:rPr>
              <a:t>las</a:t>
            </a:r>
            <a:r>
              <a:rPr lang="es-ES" sz="2400" dirty="0">
                <a:solidFill>
                  <a:schemeClr val="tx1"/>
                </a:solidFill>
              </a:rPr>
              <a:t> muestra. </a:t>
            </a:r>
          </a:p>
          <a:p>
            <a:pPr marL="457200" indent="-457200">
              <a:buAutoNum type="arabicPeriod"/>
            </a:pPr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3" name="Marcador de texto 3"/>
          <p:cNvSpPr txBox="1">
            <a:spLocks/>
          </p:cNvSpPr>
          <p:nvPr/>
        </p:nvSpPr>
        <p:spPr>
          <a:xfrm>
            <a:off x="0" y="1838037"/>
            <a:ext cx="1995235" cy="124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74121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➜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1219170" marR="0" lvl="1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-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828754" marR="0" lvl="2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-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2438339" marR="0" lvl="3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-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3047924" marR="0" lvl="4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-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3657509" marR="0" lvl="5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-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4267093" marR="0" lvl="6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●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4876678" marR="0" lvl="7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○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5486263" marR="0" lvl="8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1067"/>
              </a:spcAft>
              <a:buClr>
                <a:schemeClr val="dk2"/>
              </a:buClr>
              <a:buSzPts val="2000"/>
              <a:buFont typeface="Nunito"/>
              <a:buChar char="■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35464" indent="0">
              <a:buFont typeface="Nunito"/>
              <a:buNone/>
            </a:pPr>
            <a:r>
              <a:rPr lang="es-ES" sz="2000" b="1" dirty="0">
                <a:solidFill>
                  <a:schemeClr val="accent2"/>
                </a:solidFill>
              </a:rPr>
              <a:t>VERDE: </a:t>
            </a:r>
            <a:r>
              <a:rPr lang="es-ES" sz="2000" b="1" dirty="0" err="1">
                <a:solidFill>
                  <a:schemeClr val="accent2"/>
                </a:solidFill>
              </a:rPr>
              <a:t>Indirect</a:t>
            </a:r>
            <a:r>
              <a:rPr lang="es-ES" sz="2000" b="1" dirty="0">
                <a:solidFill>
                  <a:schemeClr val="accent2"/>
                </a:solidFill>
              </a:rPr>
              <a:t> </a:t>
            </a:r>
            <a:r>
              <a:rPr lang="es-ES" sz="2000" b="1" dirty="0" err="1">
                <a:solidFill>
                  <a:schemeClr val="accent2"/>
                </a:solidFill>
              </a:rPr>
              <a:t>Object</a:t>
            </a:r>
            <a:r>
              <a:rPr lang="es-ES" sz="2000" b="1" dirty="0">
                <a:solidFill>
                  <a:schemeClr val="accent2"/>
                </a:solidFill>
              </a:rPr>
              <a:t> </a:t>
            </a:r>
            <a:r>
              <a:rPr lang="es-ES" sz="2000" b="1" dirty="0" err="1">
                <a:solidFill>
                  <a:schemeClr val="accent2"/>
                </a:solidFill>
              </a:rPr>
              <a:t>Pronoun</a:t>
            </a:r>
            <a:r>
              <a:rPr lang="es-ES" sz="2000" b="1" dirty="0">
                <a:solidFill>
                  <a:schemeClr val="accent2"/>
                </a:solidFill>
              </a:rPr>
              <a:t> </a:t>
            </a:r>
            <a:br>
              <a:rPr lang="es-ES" sz="2000" b="1" dirty="0">
                <a:solidFill>
                  <a:srgbClr val="FF0000"/>
                </a:solidFill>
              </a:rPr>
            </a:br>
            <a:r>
              <a:rPr lang="es-ES" sz="2000" b="1" dirty="0">
                <a:solidFill>
                  <a:schemeClr val="accent1"/>
                </a:solidFill>
              </a:rPr>
              <a:t>AMARILLO:</a:t>
            </a:r>
          </a:p>
          <a:p>
            <a:pPr marL="135464" indent="0">
              <a:buFont typeface="Nunito"/>
              <a:buNone/>
            </a:pPr>
            <a:r>
              <a:rPr lang="es-ES" sz="2000" b="1" dirty="0">
                <a:solidFill>
                  <a:schemeClr val="accent1"/>
                </a:solidFill>
              </a:rPr>
              <a:t>Directo </a:t>
            </a:r>
            <a:r>
              <a:rPr lang="es-ES" sz="2000" b="1" dirty="0" err="1">
                <a:solidFill>
                  <a:schemeClr val="accent1"/>
                </a:solidFill>
              </a:rPr>
              <a:t>Object</a:t>
            </a:r>
            <a:r>
              <a:rPr lang="es-ES" sz="2000" b="1" dirty="0">
                <a:solidFill>
                  <a:schemeClr val="accent1"/>
                </a:solidFill>
              </a:rPr>
              <a:t> </a:t>
            </a:r>
            <a:r>
              <a:rPr lang="es-ES" sz="2000" b="1" dirty="0" err="1">
                <a:solidFill>
                  <a:schemeClr val="accent1"/>
                </a:solidFill>
              </a:rPr>
              <a:t>Pronoun</a:t>
            </a:r>
            <a:r>
              <a:rPr lang="es-ES" sz="2000" b="1" dirty="0">
                <a:solidFill>
                  <a:schemeClr val="accent1"/>
                </a:solidFill>
              </a:rPr>
              <a:t> </a:t>
            </a:r>
          </a:p>
          <a:p>
            <a:pPr marL="135464" indent="0">
              <a:buFont typeface="Nunito"/>
              <a:buNone/>
            </a:pPr>
            <a:endParaRPr lang="es-SV" sz="2800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885890" y="111550"/>
            <a:ext cx="4691892" cy="5337904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AutoNum type="arabicPeriod"/>
            </a:pPr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507196" y="130023"/>
            <a:ext cx="5416949" cy="5337904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lnSpc>
                <a:spcPct val="150000"/>
              </a:lnSpc>
              <a:buAutoNum type="arabicPeriod"/>
            </a:pPr>
            <a:r>
              <a:rPr lang="es-ES" sz="2000" b="1" dirty="0">
                <a:solidFill>
                  <a:schemeClr val="tx1"/>
                </a:solidFill>
              </a:rPr>
              <a:t>Bethany le manda el libro a </a:t>
            </a:r>
            <a:r>
              <a:rPr lang="es-ES" sz="2000" b="1" dirty="0" err="1">
                <a:solidFill>
                  <a:schemeClr val="tx1"/>
                </a:solidFill>
              </a:rPr>
              <a:t>Esteffani</a:t>
            </a:r>
            <a:r>
              <a:rPr lang="es-ES" sz="2000" b="1" dirty="0">
                <a:solidFill>
                  <a:schemeClr val="tx1"/>
                </a:solidFill>
              </a:rPr>
              <a:t>.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" sz="2000" b="1" dirty="0">
                <a:solidFill>
                  <a:schemeClr val="tx1"/>
                </a:solidFill>
              </a:rPr>
              <a:t>Mi hermano me compra la revista.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" sz="2000" b="1" dirty="0">
                <a:solidFill>
                  <a:schemeClr val="tx1"/>
                </a:solidFill>
              </a:rPr>
              <a:t>Los hermanos nos mandan el paquete.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" sz="2000" b="1" dirty="0" err="1">
                <a:solidFill>
                  <a:schemeClr val="tx1"/>
                </a:solidFill>
              </a:rPr>
              <a:t>Aleksander</a:t>
            </a:r>
            <a:r>
              <a:rPr lang="es-ES" sz="2000" b="1" dirty="0">
                <a:solidFill>
                  <a:schemeClr val="tx1"/>
                </a:solidFill>
              </a:rPr>
              <a:t> me va a tirar la pelota a mi.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" sz="2000" b="1" dirty="0" err="1">
                <a:solidFill>
                  <a:schemeClr val="tx1"/>
                </a:solidFill>
              </a:rPr>
              <a:t>Abby</a:t>
            </a:r>
            <a:r>
              <a:rPr lang="es-ES" sz="2000" b="1" dirty="0">
                <a:solidFill>
                  <a:schemeClr val="tx1"/>
                </a:solidFill>
              </a:rPr>
              <a:t> le esta enviando las cartas a </a:t>
            </a:r>
            <a:r>
              <a:rPr lang="es-ES" sz="2000" b="1" dirty="0" err="1">
                <a:solidFill>
                  <a:schemeClr val="tx1"/>
                </a:solidFill>
              </a:rPr>
              <a:t>Jake</a:t>
            </a:r>
            <a:r>
              <a:rPr lang="es-ES" sz="2000" b="1" dirty="0">
                <a:solidFill>
                  <a:schemeClr val="tx1"/>
                </a:solidFill>
              </a:rPr>
              <a:t>.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" sz="2000" b="1" dirty="0">
                <a:solidFill>
                  <a:schemeClr val="tx1"/>
                </a:solidFill>
              </a:rPr>
              <a:t>Enrique te pasa la sal a ti.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" sz="2000" b="1" dirty="0">
                <a:solidFill>
                  <a:schemeClr val="tx1"/>
                </a:solidFill>
              </a:rPr>
              <a:t>Hilda nos escribe la tarjeta (a nosotros.)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" sz="2000" b="1" dirty="0">
                <a:solidFill>
                  <a:schemeClr val="tx1"/>
                </a:solidFill>
              </a:rPr>
              <a:t>El profesor le muestra las notas a Joey. 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endParaRPr lang="es-E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17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A9D73D-5A40-B398-2CA1-54EF84C2E2D4}"/>
              </a:ext>
            </a:extLst>
          </p:cNvPr>
          <p:cNvSpPr txBox="1">
            <a:spLocks/>
          </p:cNvSpPr>
          <p:nvPr/>
        </p:nvSpPr>
        <p:spPr>
          <a:xfrm>
            <a:off x="424174" y="-170681"/>
            <a:ext cx="11029616" cy="1013800"/>
          </a:xfrm>
          <a:prstGeom prst="rect">
            <a:avLst/>
          </a:prstGeom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3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Rockwell Extra Bold" panose="02060903040505020403" pitchFamily="18" charset="0"/>
              </a:rPr>
              <a:t>Warm</a:t>
            </a:r>
            <a:r>
              <a:rPr lang="es-ES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Rockwell Extra Bold" panose="02060903040505020403" pitchFamily="18" charset="0"/>
              </a:rPr>
              <a:t> up </a:t>
            </a:r>
            <a:endParaRPr lang="es-SV" sz="3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Rockwell Extra Bold" panose="02060903040505020403" pitchFamily="18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F1311CD7-ABDC-E049-9BF6-37E890421471}"/>
              </a:ext>
            </a:extLst>
          </p:cNvPr>
          <p:cNvSpPr txBox="1">
            <a:spLocks/>
          </p:cNvSpPr>
          <p:nvPr/>
        </p:nvSpPr>
        <p:spPr>
          <a:xfrm>
            <a:off x="596066" y="843119"/>
            <a:ext cx="8878133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Tú y tu compañero tienen un sobre </a:t>
            </a:r>
            <a:endParaRPr lang="es-SV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Email envelope cartoon Royalty Free Vector Image">
            <a:extLst>
              <a:ext uri="{FF2B5EF4-FFF2-40B4-BE49-F238E27FC236}">
                <a16:creationId xmlns:a16="http://schemas.microsoft.com/office/drawing/2014/main" id="{9755E266-6828-CE67-9CF3-80A09399C6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160" b="68852" l="10000" r="90000">
                        <a14:foregroundMark x1="18400" y1="38981" x2="75500" y2="57130"/>
                        <a14:foregroundMark x1="75500" y1="57130" x2="80900" y2="54074"/>
                        <a14:foregroundMark x1="77200" y1="47037" x2="78800" y2="3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074" b="25061"/>
          <a:stretch/>
        </p:blipFill>
        <p:spPr bwMode="auto">
          <a:xfrm>
            <a:off x="6502400" y="770385"/>
            <a:ext cx="914504" cy="60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61D01E69-2208-9254-40A0-8A50976F1694}"/>
              </a:ext>
            </a:extLst>
          </p:cNvPr>
          <p:cNvSpPr txBox="1">
            <a:spLocks/>
          </p:cNvSpPr>
          <p:nvPr/>
        </p:nvSpPr>
        <p:spPr>
          <a:xfrm>
            <a:off x="596066" y="1592719"/>
            <a:ext cx="8878133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Tienes que cambiar las oraciones:</a:t>
            </a:r>
            <a:endParaRPr lang="es-SV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8DFA819-7358-E3AE-DF10-48B68E8BE3A5}"/>
              </a:ext>
            </a:extLst>
          </p:cNvPr>
          <p:cNvSpPr txBox="1">
            <a:spLocks/>
          </p:cNvSpPr>
          <p:nvPr/>
        </p:nvSpPr>
        <p:spPr>
          <a:xfrm>
            <a:off x="596066" y="2248585"/>
            <a:ext cx="11029616" cy="2772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s-ES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Jorge compró una cerveza para Jorge.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s-ES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Susana le pidió una orden de camarones a María en Mi Rinconcito </a:t>
            </a:r>
            <a:r>
              <a:rPr lang="es-ES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Chapin</a:t>
            </a:r>
            <a:r>
              <a:rPr lang="es-ES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s-ES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Flor y Mauricio dieron su libro de recetas de postre a ella.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s-ES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 les regalé </a:t>
            </a:r>
            <a:r>
              <a:rPr lang="es-ES" b="1" i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unos sándwiches </a:t>
            </a:r>
            <a:r>
              <a:rPr lang="es-ES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ustedes.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B45C2AB-1C15-43B8-F11C-51BB2001BC80}"/>
              </a:ext>
            </a:extLst>
          </p:cNvPr>
          <p:cNvSpPr txBox="1">
            <a:spLocks/>
          </p:cNvSpPr>
          <p:nvPr/>
        </p:nvSpPr>
        <p:spPr>
          <a:xfrm>
            <a:off x="740000" y="4607317"/>
            <a:ext cx="8878133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Ordena las palabras usando el </a:t>
            </a:r>
            <a:r>
              <a:rPr lang="es-ES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DOP</a:t>
            </a: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s-SV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8391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build="p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F86002-42A2-0916-A552-71E0E9452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284" y="1970408"/>
            <a:ext cx="8463431" cy="291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2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3B88FA-39C4-5E9D-BA61-42E788F793AC}"/>
              </a:ext>
            </a:extLst>
          </p:cNvPr>
          <p:cNvSpPr txBox="1">
            <a:spLocks/>
          </p:cNvSpPr>
          <p:nvPr/>
        </p:nvSpPr>
        <p:spPr>
          <a:xfrm>
            <a:off x="1546866" y="280851"/>
            <a:ext cx="8878133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s-SV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</a:rPr>
              <a:t>¿Dónde se ponen los pronombres, antes o después?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19CAEBC-D7FA-441D-E97D-A9E8CFA410F9}"/>
              </a:ext>
            </a:extLst>
          </p:cNvPr>
          <p:cNvSpPr txBox="1">
            <a:spLocks/>
          </p:cNvSpPr>
          <p:nvPr/>
        </p:nvSpPr>
        <p:spPr>
          <a:xfrm>
            <a:off x="596066" y="843119"/>
            <a:ext cx="8878133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es-E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Cuando el verbo está conjugado </a:t>
            </a:r>
            <a:endParaRPr lang="es-SV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941D2C8-61A7-14D1-759C-F693588110C5}"/>
              </a:ext>
            </a:extLst>
          </p:cNvPr>
          <p:cNvSpPr txBox="1">
            <a:spLocks/>
          </p:cNvSpPr>
          <p:nvPr/>
        </p:nvSpPr>
        <p:spPr>
          <a:xfrm>
            <a:off x="596066" y="1528919"/>
            <a:ext cx="4937959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Peter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</a:t>
            </a: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una </a:t>
            </a: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manzana</a:t>
            </a: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</a:t>
            </a:r>
            <a:r>
              <a:rPr lang="es-ES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Johnny</a:t>
            </a: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s-SV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88DF3AA-D4BC-6E1E-7515-A60B37EA4F5C}"/>
              </a:ext>
            </a:extLst>
          </p:cNvPr>
          <p:cNvSpPr/>
          <p:nvPr/>
        </p:nvSpPr>
        <p:spPr>
          <a:xfrm>
            <a:off x="5810250" y="1638299"/>
            <a:ext cx="723900" cy="2762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6F0DADA-CC4F-428E-B18D-448F6BD2EF1E}"/>
              </a:ext>
            </a:extLst>
          </p:cNvPr>
          <p:cNvSpPr txBox="1">
            <a:spLocks/>
          </p:cNvSpPr>
          <p:nvPr/>
        </p:nvSpPr>
        <p:spPr>
          <a:xfrm>
            <a:off x="6810375" y="1528919"/>
            <a:ext cx="4937959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Peter </a:t>
            </a:r>
            <a:r>
              <a:rPr lang="es-ES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</a:t>
            </a: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la</a:t>
            </a: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</a:t>
            </a:r>
            <a:endParaRPr lang="es-SV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0FADDC93-64FA-837F-4910-A825C08A1130}"/>
              </a:ext>
            </a:extLst>
          </p:cNvPr>
          <p:cNvSpPr txBox="1">
            <a:spLocks/>
          </p:cNvSpPr>
          <p:nvPr/>
        </p:nvSpPr>
        <p:spPr>
          <a:xfrm>
            <a:off x="662325" y="2324099"/>
            <a:ext cx="8878133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es-E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Cuando el verbo está en infinitivo </a:t>
            </a:r>
            <a:endParaRPr lang="es-SV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103E334C-5B54-0EF2-17FA-3E3D1F76D03D}"/>
              </a:ext>
            </a:extLst>
          </p:cNvPr>
          <p:cNvSpPr txBox="1">
            <a:spLocks/>
          </p:cNvSpPr>
          <p:nvPr/>
        </p:nvSpPr>
        <p:spPr>
          <a:xfrm>
            <a:off x="386100" y="3009899"/>
            <a:ext cx="65862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Peter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quiere dar</a:t>
            </a: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una </a:t>
            </a: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manzana</a:t>
            </a: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</a:t>
            </a:r>
            <a:r>
              <a:rPr lang="es-ES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Johnny</a:t>
            </a: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s-SV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2840A275-A20E-0775-C2A7-B0569CB83756}"/>
              </a:ext>
            </a:extLst>
          </p:cNvPr>
          <p:cNvSpPr/>
          <p:nvPr/>
        </p:nvSpPr>
        <p:spPr>
          <a:xfrm rot="16200000">
            <a:off x="1920716" y="2703432"/>
            <a:ext cx="337191" cy="166973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A3CCC31-12EB-C672-AE0E-4CCC34538FC4}"/>
              </a:ext>
            </a:extLst>
          </p:cNvPr>
          <p:cNvSpPr/>
          <p:nvPr/>
        </p:nvSpPr>
        <p:spPr>
          <a:xfrm>
            <a:off x="6696075" y="3114674"/>
            <a:ext cx="723900" cy="2762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3451B132-8E48-B24E-F58F-EBF54292FA53}"/>
              </a:ext>
            </a:extLst>
          </p:cNvPr>
          <p:cNvSpPr txBox="1">
            <a:spLocks/>
          </p:cNvSpPr>
          <p:nvPr/>
        </p:nvSpPr>
        <p:spPr>
          <a:xfrm>
            <a:off x="7600950" y="3009899"/>
            <a:ext cx="3857625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Peter </a:t>
            </a:r>
            <a:r>
              <a:rPr lang="es-ES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</a:t>
            </a: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la</a:t>
            </a: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quiere dar </a:t>
            </a:r>
            <a:endParaRPr lang="es-SV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8D16B56C-E108-A484-E4E4-5328DBC6CEAE}"/>
              </a:ext>
            </a:extLst>
          </p:cNvPr>
          <p:cNvSpPr txBox="1">
            <a:spLocks/>
          </p:cNvSpPr>
          <p:nvPr/>
        </p:nvSpPr>
        <p:spPr>
          <a:xfrm>
            <a:off x="7653922" y="3628548"/>
            <a:ext cx="3857625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Peter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quiere dár</a:t>
            </a:r>
            <a:r>
              <a:rPr lang="es-ES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la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endParaRPr lang="es-SV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Arrow: Curved Left 13">
            <a:extLst>
              <a:ext uri="{FF2B5EF4-FFF2-40B4-BE49-F238E27FC236}">
                <a16:creationId xmlns:a16="http://schemas.microsoft.com/office/drawing/2014/main" id="{D402C76D-0CF5-D6B6-5E2A-0A5EAF760260}"/>
              </a:ext>
            </a:extLst>
          </p:cNvPr>
          <p:cNvSpPr/>
          <p:nvPr/>
        </p:nvSpPr>
        <p:spPr>
          <a:xfrm>
            <a:off x="11220447" y="3150036"/>
            <a:ext cx="400050" cy="866776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5790C27D-8106-37AA-574E-E7533A7C500C}"/>
              </a:ext>
            </a:extLst>
          </p:cNvPr>
          <p:cNvSpPr txBox="1">
            <a:spLocks/>
          </p:cNvSpPr>
          <p:nvPr/>
        </p:nvSpPr>
        <p:spPr>
          <a:xfrm>
            <a:off x="662325" y="4371260"/>
            <a:ext cx="8878133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es-E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Cuando el verbo está en gerundio </a:t>
            </a:r>
            <a:endParaRPr lang="es-SV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03933D9F-A0AC-9148-BB4B-86CDBE4D879A}"/>
              </a:ext>
            </a:extLst>
          </p:cNvPr>
          <p:cNvSpPr txBox="1">
            <a:spLocks/>
          </p:cNvSpPr>
          <p:nvPr/>
        </p:nvSpPr>
        <p:spPr>
          <a:xfrm>
            <a:off x="471825" y="5176679"/>
            <a:ext cx="65862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Peter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está dando</a:t>
            </a: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una </a:t>
            </a: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manzana</a:t>
            </a: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</a:t>
            </a:r>
            <a:r>
              <a:rPr lang="es-ES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Johnny</a:t>
            </a: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s-SV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E903C8D5-2736-463D-445E-CFBB8D8E4A15}"/>
              </a:ext>
            </a:extLst>
          </p:cNvPr>
          <p:cNvSpPr/>
          <p:nvPr/>
        </p:nvSpPr>
        <p:spPr>
          <a:xfrm rot="16200000">
            <a:off x="2061584" y="4870213"/>
            <a:ext cx="337191" cy="166973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12977C2F-BD3C-2D43-CC09-4E8159FAE2F7}"/>
              </a:ext>
            </a:extLst>
          </p:cNvPr>
          <p:cNvSpPr/>
          <p:nvPr/>
        </p:nvSpPr>
        <p:spPr>
          <a:xfrm>
            <a:off x="6877050" y="5269785"/>
            <a:ext cx="723900" cy="2762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F030D946-DF0B-BF96-6529-F26F0F965801}"/>
              </a:ext>
            </a:extLst>
          </p:cNvPr>
          <p:cNvSpPr txBox="1">
            <a:spLocks/>
          </p:cNvSpPr>
          <p:nvPr/>
        </p:nvSpPr>
        <p:spPr>
          <a:xfrm>
            <a:off x="7862550" y="5176679"/>
            <a:ext cx="3857625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Peter </a:t>
            </a:r>
            <a:r>
              <a:rPr lang="es-ES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</a:t>
            </a: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la</a:t>
            </a: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está dando </a:t>
            </a:r>
            <a:endParaRPr lang="es-SV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Arrow: Curved Left 19">
            <a:extLst>
              <a:ext uri="{FF2B5EF4-FFF2-40B4-BE49-F238E27FC236}">
                <a16:creationId xmlns:a16="http://schemas.microsoft.com/office/drawing/2014/main" id="{B85C5558-2504-0181-6113-A3B73C762140}"/>
              </a:ext>
            </a:extLst>
          </p:cNvPr>
          <p:cNvSpPr/>
          <p:nvPr/>
        </p:nvSpPr>
        <p:spPr>
          <a:xfrm>
            <a:off x="11420472" y="5407897"/>
            <a:ext cx="400050" cy="866776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93E0C855-D733-E5EC-C749-0741D41FD990}"/>
              </a:ext>
            </a:extLst>
          </p:cNvPr>
          <p:cNvSpPr txBox="1">
            <a:spLocks/>
          </p:cNvSpPr>
          <p:nvPr/>
        </p:nvSpPr>
        <p:spPr>
          <a:xfrm>
            <a:off x="7962897" y="5873674"/>
            <a:ext cx="3857625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Peter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está dándo</a:t>
            </a:r>
            <a:r>
              <a:rPr lang="es-ES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la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s-SV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2287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  <p:bldP spid="6" grpId="0"/>
      <p:bldP spid="7" grpId="0"/>
      <p:bldP spid="8" grpId="0"/>
      <p:bldP spid="9" grpId="0" animBg="1"/>
      <p:bldP spid="10" grpId="0" animBg="1"/>
      <p:bldP spid="11" grpId="0"/>
      <p:bldP spid="12" grpId="0"/>
      <p:bldP spid="14" grpId="0" animBg="1"/>
      <p:bldP spid="15" grpId="0"/>
      <p:bldP spid="16" grpId="0"/>
      <p:bldP spid="17" grpId="0" animBg="1"/>
      <p:bldP spid="18" grpId="0" animBg="1"/>
      <p:bldP spid="19" grpId="0"/>
      <p:bldP spid="20" grpId="0" animBg="1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3"/>
          <p:cNvSpPr txBox="1">
            <a:spLocks/>
          </p:cNvSpPr>
          <p:nvPr/>
        </p:nvSpPr>
        <p:spPr>
          <a:xfrm>
            <a:off x="221490" y="183729"/>
            <a:ext cx="1995235" cy="124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74121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➜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1219170" marR="0" lvl="1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-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828754" marR="0" lvl="2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-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2438339" marR="0" lvl="3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-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3047924" marR="0" lvl="4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-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3657509" marR="0" lvl="5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-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4267093" marR="0" lvl="6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●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4876678" marR="0" lvl="7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○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5486263" marR="0" lvl="8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1067"/>
              </a:spcAft>
              <a:buClr>
                <a:schemeClr val="dk2"/>
              </a:buClr>
              <a:buSzPts val="2000"/>
              <a:buFont typeface="Nunito"/>
              <a:buChar char="■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35464" indent="0">
              <a:buFont typeface="Nunito"/>
              <a:buNone/>
            </a:pPr>
            <a:r>
              <a:rPr lang="es-ES" sz="2000" b="1" dirty="0">
                <a:solidFill>
                  <a:srgbClr val="FF0000"/>
                </a:solidFill>
              </a:rPr>
              <a:t>Pág. 279 </a:t>
            </a:r>
          </a:p>
          <a:p>
            <a:pPr marL="135464" indent="0">
              <a:buFont typeface="Nunito"/>
              <a:buNone/>
            </a:pPr>
            <a:endParaRPr lang="es-SV" sz="28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7CE4E12-AF64-4D17-95EA-1A7D01949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09" y="806595"/>
            <a:ext cx="11491182" cy="5663442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CDDFB692-36C2-4FD3-9C81-73A18AC14867}"/>
              </a:ext>
            </a:extLst>
          </p:cNvPr>
          <p:cNvSpPr/>
          <p:nvPr/>
        </p:nvSpPr>
        <p:spPr>
          <a:xfrm>
            <a:off x="6524625" y="3429000"/>
            <a:ext cx="3467100" cy="266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EF81DAA-B08E-4BD4-AA8A-9C9C457D8EEB}"/>
              </a:ext>
            </a:extLst>
          </p:cNvPr>
          <p:cNvSpPr/>
          <p:nvPr/>
        </p:nvSpPr>
        <p:spPr>
          <a:xfrm>
            <a:off x="6353175" y="3810000"/>
            <a:ext cx="3638550" cy="266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FBAC6FC-094C-4308-8053-12CACB44C6C0}"/>
              </a:ext>
            </a:extLst>
          </p:cNvPr>
          <p:cNvSpPr/>
          <p:nvPr/>
        </p:nvSpPr>
        <p:spPr>
          <a:xfrm>
            <a:off x="6438900" y="4191000"/>
            <a:ext cx="3467100" cy="266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E2E3AB2-13BF-43C7-9C37-BD5E4670BA18}"/>
              </a:ext>
            </a:extLst>
          </p:cNvPr>
          <p:cNvSpPr/>
          <p:nvPr/>
        </p:nvSpPr>
        <p:spPr>
          <a:xfrm>
            <a:off x="7267575" y="4580935"/>
            <a:ext cx="3714750" cy="266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9EB6A15-A23F-4490-AF33-DD204691934A}"/>
              </a:ext>
            </a:extLst>
          </p:cNvPr>
          <p:cNvSpPr/>
          <p:nvPr/>
        </p:nvSpPr>
        <p:spPr>
          <a:xfrm>
            <a:off x="7705725" y="4961935"/>
            <a:ext cx="3924300" cy="266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1E52B5F-6C51-4F70-AB10-C11853DC8F5B}"/>
              </a:ext>
            </a:extLst>
          </p:cNvPr>
          <p:cNvSpPr/>
          <p:nvPr/>
        </p:nvSpPr>
        <p:spPr>
          <a:xfrm>
            <a:off x="7391400" y="5326776"/>
            <a:ext cx="3467100" cy="266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D13E031-9121-4042-9C77-59162DF2E8DC}"/>
              </a:ext>
            </a:extLst>
          </p:cNvPr>
          <p:cNvSpPr/>
          <p:nvPr/>
        </p:nvSpPr>
        <p:spPr>
          <a:xfrm>
            <a:off x="6438900" y="5643532"/>
            <a:ext cx="3467100" cy="266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E09ED9F-A531-4F4F-BB2B-DFC118A1B629}"/>
              </a:ext>
            </a:extLst>
          </p:cNvPr>
          <p:cNvSpPr/>
          <p:nvPr/>
        </p:nvSpPr>
        <p:spPr>
          <a:xfrm>
            <a:off x="5657850" y="6033467"/>
            <a:ext cx="3467100" cy="266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234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3">
            <a:extLst>
              <a:ext uri="{FF2B5EF4-FFF2-40B4-BE49-F238E27FC236}">
                <a16:creationId xmlns:a16="http://schemas.microsoft.com/office/drawing/2014/main" id="{A7AD40D8-0955-4BFE-AACD-256A080CAAFE}"/>
              </a:ext>
            </a:extLst>
          </p:cNvPr>
          <p:cNvSpPr txBox="1">
            <a:spLocks/>
          </p:cNvSpPr>
          <p:nvPr/>
        </p:nvSpPr>
        <p:spPr>
          <a:xfrm>
            <a:off x="221490" y="183729"/>
            <a:ext cx="1995235" cy="124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74121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➜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1219170" marR="0" lvl="1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-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828754" marR="0" lvl="2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-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2438339" marR="0" lvl="3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-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3047924" marR="0" lvl="4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-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3657509" marR="0" lvl="5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-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4267093" marR="0" lvl="6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●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4876678" marR="0" lvl="7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○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5486263" marR="0" lvl="8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1067"/>
              </a:spcAft>
              <a:buClr>
                <a:schemeClr val="dk2"/>
              </a:buClr>
              <a:buSzPts val="2000"/>
              <a:buFont typeface="Nunito"/>
              <a:buChar char="■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35464" indent="0">
              <a:buFont typeface="Nunito"/>
              <a:buNone/>
            </a:pPr>
            <a:r>
              <a:rPr lang="es-ES" sz="2000" b="1" dirty="0">
                <a:solidFill>
                  <a:srgbClr val="FF0000"/>
                </a:solidFill>
              </a:rPr>
              <a:t>Pág. 279 </a:t>
            </a:r>
          </a:p>
          <a:p>
            <a:pPr marL="135464" indent="0">
              <a:buFont typeface="Nunito"/>
              <a:buNone/>
            </a:pPr>
            <a:endParaRPr lang="es-SV" sz="2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49D0DD1-7E47-441F-B952-8FFF13570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768" y="-222158"/>
            <a:ext cx="7436232" cy="205750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ED927A5-FB2A-4F11-93B8-F07E7C1BC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90" y="1785868"/>
            <a:ext cx="7303260" cy="499096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058A89E6-AA4B-49A8-8FB1-1D765D3A10C3}"/>
              </a:ext>
            </a:extLst>
          </p:cNvPr>
          <p:cNvSpPr/>
          <p:nvPr/>
        </p:nvSpPr>
        <p:spPr>
          <a:xfrm>
            <a:off x="1298193" y="2028825"/>
            <a:ext cx="1568832" cy="2486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6CC0CCB-E0CF-47F1-8C24-A836863CDDF6}"/>
              </a:ext>
            </a:extLst>
          </p:cNvPr>
          <p:cNvSpPr/>
          <p:nvPr/>
        </p:nvSpPr>
        <p:spPr>
          <a:xfrm>
            <a:off x="1298193" y="2520436"/>
            <a:ext cx="4007232" cy="2486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CEBEB57-80DD-4150-B36B-BEA2317BC868}"/>
              </a:ext>
            </a:extLst>
          </p:cNvPr>
          <p:cNvSpPr/>
          <p:nvPr/>
        </p:nvSpPr>
        <p:spPr>
          <a:xfrm>
            <a:off x="1498218" y="3018887"/>
            <a:ext cx="1778382" cy="2486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4FF435A-91BB-4544-8193-B6299C0C1373}"/>
              </a:ext>
            </a:extLst>
          </p:cNvPr>
          <p:cNvSpPr/>
          <p:nvPr/>
        </p:nvSpPr>
        <p:spPr>
          <a:xfrm>
            <a:off x="2216724" y="3517804"/>
            <a:ext cx="4450775" cy="2486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BAE1C99-650D-4D48-A13E-4CA1606A561B}"/>
              </a:ext>
            </a:extLst>
          </p:cNvPr>
          <p:cNvSpPr/>
          <p:nvPr/>
        </p:nvSpPr>
        <p:spPr>
          <a:xfrm>
            <a:off x="1940499" y="4057438"/>
            <a:ext cx="5584251" cy="228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F2A1643-A2CA-493F-B357-0A74B7281FA6}"/>
              </a:ext>
            </a:extLst>
          </p:cNvPr>
          <p:cNvSpPr/>
          <p:nvPr/>
        </p:nvSpPr>
        <p:spPr>
          <a:xfrm>
            <a:off x="1298193" y="4576485"/>
            <a:ext cx="3457575" cy="200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7C6AC6E-C416-4F26-A922-E15B29CA943C}"/>
              </a:ext>
            </a:extLst>
          </p:cNvPr>
          <p:cNvSpPr/>
          <p:nvPr/>
        </p:nvSpPr>
        <p:spPr>
          <a:xfrm>
            <a:off x="2082610" y="5068096"/>
            <a:ext cx="2251266" cy="200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AF4EB34-089C-4B1F-A96A-F9F4F88F5859}"/>
              </a:ext>
            </a:extLst>
          </p:cNvPr>
          <p:cNvSpPr/>
          <p:nvPr/>
        </p:nvSpPr>
        <p:spPr>
          <a:xfrm>
            <a:off x="1345818" y="5594449"/>
            <a:ext cx="3873881" cy="180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7454EFDD-E3FC-41A2-B8B2-21B24FF8DD6C}"/>
              </a:ext>
            </a:extLst>
          </p:cNvPr>
          <p:cNvSpPr/>
          <p:nvPr/>
        </p:nvSpPr>
        <p:spPr>
          <a:xfrm>
            <a:off x="2505170" y="6092900"/>
            <a:ext cx="4581430" cy="180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94FE965-62C7-4221-BE8C-5EC9A526F19B}"/>
              </a:ext>
            </a:extLst>
          </p:cNvPr>
          <p:cNvSpPr/>
          <p:nvPr/>
        </p:nvSpPr>
        <p:spPr>
          <a:xfrm>
            <a:off x="1733645" y="6539323"/>
            <a:ext cx="5210080" cy="237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355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46C153-4400-D7DD-6E49-6E9768EDB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" y="1567682"/>
            <a:ext cx="11214100" cy="4737957"/>
          </a:xfrm>
          <a:prstGeom prst="rect">
            <a:avLst/>
          </a:prstGeom>
          <a:noFill/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F71A6433-C9C4-A238-248C-2587E0456692}"/>
              </a:ext>
            </a:extLst>
          </p:cNvPr>
          <p:cNvSpPr txBox="1">
            <a:spLocks/>
          </p:cNvSpPr>
          <p:nvPr/>
        </p:nvSpPr>
        <p:spPr>
          <a:xfrm>
            <a:off x="1526758" y="237664"/>
            <a:ext cx="8878133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Completa la siguiente conversación con el DOP </a:t>
            </a:r>
            <a:endParaRPr lang="es-SV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00C671EB-BD3C-93C0-FB8B-04F1979A6E6F}"/>
              </a:ext>
            </a:extLst>
          </p:cNvPr>
          <p:cNvSpPr txBox="1">
            <a:spLocks/>
          </p:cNvSpPr>
          <p:nvPr/>
        </p:nvSpPr>
        <p:spPr>
          <a:xfrm>
            <a:off x="1526758" y="638473"/>
            <a:ext cx="8878133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s-ES" i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Recuerda conjugar los verbos</a:t>
            </a:r>
            <a:endParaRPr lang="es-SV" i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AD0204B-12A3-DEE3-4D87-86CF910EBA7E}"/>
              </a:ext>
            </a:extLst>
          </p:cNvPr>
          <p:cNvSpPr txBox="1">
            <a:spLocks/>
          </p:cNvSpPr>
          <p:nvPr/>
        </p:nvSpPr>
        <p:spPr>
          <a:xfrm>
            <a:off x="2911155" y="1968491"/>
            <a:ext cx="6369689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es-ES" sz="2800" dirty="0">
                <a:solidFill>
                  <a:schemeClr val="accent6">
                    <a:lumMod val="75000"/>
                  </a:schemeClr>
                </a:solidFill>
              </a:rPr>
              <a:t>te lo compré </a:t>
            </a:r>
            <a:endParaRPr lang="es-SV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8780B36-E2D4-A7E4-4F00-60D682902AB4}"/>
              </a:ext>
            </a:extLst>
          </p:cNvPr>
          <p:cNvSpPr txBox="1">
            <a:spLocks/>
          </p:cNvSpPr>
          <p:nvPr/>
        </p:nvSpPr>
        <p:spPr>
          <a:xfrm>
            <a:off x="2539680" y="2900600"/>
            <a:ext cx="6369689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es-ES" sz="2800" dirty="0">
                <a:solidFill>
                  <a:schemeClr val="accent6">
                    <a:lumMod val="75000"/>
                  </a:schemeClr>
                </a:solidFill>
              </a:rPr>
              <a:t>Sí, ya la escogí </a:t>
            </a:r>
            <a:endParaRPr lang="es-SV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E67F33D4-2640-961E-B4B4-D5AF0F2882A0}"/>
              </a:ext>
            </a:extLst>
          </p:cNvPr>
          <p:cNvSpPr txBox="1">
            <a:spLocks/>
          </p:cNvSpPr>
          <p:nvPr/>
        </p:nvSpPr>
        <p:spPr>
          <a:xfrm>
            <a:off x="2539679" y="3872865"/>
            <a:ext cx="6369689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es-ES" sz="2800" dirty="0">
                <a:solidFill>
                  <a:schemeClr val="accent6">
                    <a:lumMod val="75000"/>
                  </a:schemeClr>
                </a:solidFill>
              </a:rPr>
              <a:t>Sí, ya te los lavé </a:t>
            </a:r>
            <a:endParaRPr lang="es-SV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E535FF0-F0A2-E844-DBCF-66BCC47F122C}"/>
              </a:ext>
            </a:extLst>
          </p:cNvPr>
          <p:cNvSpPr txBox="1">
            <a:spLocks/>
          </p:cNvSpPr>
          <p:nvPr/>
        </p:nvSpPr>
        <p:spPr>
          <a:xfrm>
            <a:off x="2539679" y="4825052"/>
            <a:ext cx="6369689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es-ES" sz="2800" dirty="0">
                <a:solidFill>
                  <a:schemeClr val="accent6">
                    <a:lumMod val="75000"/>
                  </a:schemeClr>
                </a:solidFill>
              </a:rPr>
              <a:t>Sí, debes ponértela </a:t>
            </a:r>
            <a:endParaRPr lang="es-SV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9A356D88-97C1-4DF3-23A4-C19A7097A590}"/>
              </a:ext>
            </a:extLst>
          </p:cNvPr>
          <p:cNvSpPr txBox="1">
            <a:spLocks/>
          </p:cNvSpPr>
          <p:nvPr/>
        </p:nvSpPr>
        <p:spPr>
          <a:xfrm>
            <a:off x="5724523" y="5751022"/>
            <a:ext cx="6369689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es-ES" sz="2800" dirty="0">
                <a:solidFill>
                  <a:schemeClr val="accent6">
                    <a:lumMod val="75000"/>
                  </a:schemeClr>
                </a:solidFill>
              </a:rPr>
              <a:t>Cocinársela / preparársela </a:t>
            </a:r>
            <a:endParaRPr lang="es-SV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856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7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838C7-2C27-2451-4613-22D8660C8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92" y="225906"/>
            <a:ext cx="11029616" cy="478944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Trabajo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en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equipo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558AE0F-D958-0190-F83B-5EC03AE94D66}"/>
              </a:ext>
            </a:extLst>
          </p:cNvPr>
          <p:cNvSpPr txBox="1">
            <a:spLocks/>
          </p:cNvSpPr>
          <p:nvPr/>
        </p:nvSpPr>
        <p:spPr>
          <a:xfrm>
            <a:off x="596066" y="843118"/>
            <a:ext cx="8878133" cy="176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514350" indent="-514350" algn="l">
              <a:lnSpc>
                <a:spcPct val="200000"/>
              </a:lnSpc>
              <a:buAutoNum type="arabicPeriod"/>
            </a:pPr>
            <a:r>
              <a:rPr lang="es-ES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Leer</a:t>
            </a: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las reseñas del restaurante</a:t>
            </a:r>
          </a:p>
          <a:p>
            <a:pPr marL="514350" indent="-514350" algn="l">
              <a:lnSpc>
                <a:spcPct val="200000"/>
              </a:lnSpc>
              <a:buAutoNum type="arabicPeriod"/>
            </a:pPr>
            <a:r>
              <a:rPr lang="es-ES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Responder</a:t>
            </a: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las preguntas sobre la reseña</a:t>
            </a:r>
            <a:endParaRPr lang="es-SV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0D29BE79-AAC7-60B7-4C8C-BA8C7CA0F451}"/>
              </a:ext>
            </a:extLst>
          </p:cNvPr>
          <p:cNvSpPr txBox="1">
            <a:spLocks/>
          </p:cNvSpPr>
          <p:nvPr/>
        </p:nvSpPr>
        <p:spPr>
          <a:xfrm>
            <a:off x="596066" y="2609849"/>
            <a:ext cx="10767259" cy="176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E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¿Cómo fue la experiencia general en el restaurante guatemalteco según las personas? 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E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¿Qué comidas les gustaron más a las personas?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E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¿Le recomiendas el restaurante a tus compañeros de clase?</a:t>
            </a:r>
            <a:r>
              <a:rPr lang="es-SV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73BE987F-6FB6-D188-BDBF-28F21CF415A6}"/>
              </a:ext>
            </a:extLst>
          </p:cNvPr>
          <p:cNvSpPr txBox="1">
            <a:spLocks/>
          </p:cNvSpPr>
          <p:nvPr/>
        </p:nvSpPr>
        <p:spPr>
          <a:xfrm>
            <a:off x="596066" y="5624198"/>
            <a:ext cx="10691059" cy="10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es-SV" sz="24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 necesitas más información, puedes buscar en internet. </a:t>
            </a:r>
          </a:p>
        </p:txBody>
      </p:sp>
    </p:spTree>
    <p:extLst>
      <p:ext uri="{BB962C8B-B14F-4D97-AF65-F5344CB8AC3E}">
        <p14:creationId xmlns:p14="http://schemas.microsoft.com/office/powerpoint/2010/main" val="1514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  <p:bldP spid="8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restaurant&#10;&#10;Description automatically generated">
            <a:extLst>
              <a:ext uri="{FF2B5EF4-FFF2-40B4-BE49-F238E27FC236}">
                <a16:creationId xmlns:a16="http://schemas.microsoft.com/office/drawing/2014/main" id="{ECA5C672-063B-8421-75C5-553270E05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1" y="99823"/>
            <a:ext cx="6527800" cy="3329177"/>
          </a:xfrm>
          <a:prstGeom prst="rect">
            <a:avLst/>
          </a:prstGeom>
          <a:noFill/>
        </p:spPr>
      </p:pic>
      <p:pic>
        <p:nvPicPr>
          <p:cNvPr id="5" name="Picture 4" descr="A screenshot of a restaurant&#10;&#10;Description automatically generated">
            <a:extLst>
              <a:ext uri="{FF2B5EF4-FFF2-40B4-BE49-F238E27FC236}">
                <a16:creationId xmlns:a16="http://schemas.microsoft.com/office/drawing/2014/main" id="{416A889F-1D1C-CF79-8823-53A8B638A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395" y="3429000"/>
            <a:ext cx="6268904" cy="324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19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s-E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Warm</a:t>
            </a:r>
            <a:r>
              <a:rPr lang="es-E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 up </a:t>
            </a:r>
            <a:endParaRPr lang="es-SV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ckwell Extra Bold" panose="02060903040505020403" pitchFamily="18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3067" y="1715956"/>
            <a:ext cx="7029283" cy="4277649"/>
          </a:xfrm>
        </p:spPr>
        <p:txBody>
          <a:bodyPr>
            <a:normAutofit lnSpcReduction="10000"/>
          </a:bodyPr>
          <a:lstStyle/>
          <a:p>
            <a:r>
              <a:rPr lang="es-ES" sz="2600" dirty="0"/>
              <a:t>En grupos de 2 mira el </a:t>
            </a:r>
            <a:r>
              <a:rPr lang="es-ES" sz="2600" b="1" dirty="0"/>
              <a:t>menú</a:t>
            </a:r>
            <a:r>
              <a:rPr lang="es-ES" sz="2600" dirty="0"/>
              <a:t> de comida de Guatemala. </a:t>
            </a:r>
          </a:p>
          <a:p>
            <a:r>
              <a:rPr lang="es-ES" sz="2600" dirty="0"/>
              <a:t>Escribe oraciones en </a:t>
            </a:r>
            <a:r>
              <a:rPr lang="es-ES" sz="2600" dirty="0">
                <a:solidFill>
                  <a:srgbClr val="FF0000"/>
                </a:solidFill>
              </a:rPr>
              <a:t>pretérito</a:t>
            </a:r>
            <a:r>
              <a:rPr lang="es-ES" sz="2600" dirty="0"/>
              <a:t>, </a:t>
            </a:r>
            <a:r>
              <a:rPr lang="es-ES" sz="2600" b="1" dirty="0"/>
              <a:t>simulando</a:t>
            </a:r>
            <a:r>
              <a:rPr lang="es-ES" sz="2600" dirty="0"/>
              <a:t> que visitaste el restaurante </a:t>
            </a:r>
            <a:r>
              <a:rPr lang="es-ES" sz="2600" b="1" dirty="0"/>
              <a:t>hace una semana</a:t>
            </a:r>
            <a:r>
              <a:rPr lang="es-ES" sz="2600" dirty="0"/>
              <a:t>. </a:t>
            </a:r>
          </a:p>
          <a:p>
            <a:pPr marL="0" indent="0">
              <a:buNone/>
            </a:pPr>
            <a:r>
              <a:rPr lang="es-ES" sz="2600" i="1" dirty="0">
                <a:solidFill>
                  <a:srgbClr val="FF0000"/>
                </a:solidFill>
              </a:rPr>
              <a:t>Ej. Hace una semana </a:t>
            </a:r>
            <a:r>
              <a:rPr lang="es-ES" sz="2600" i="1" u="sng" dirty="0">
                <a:solidFill>
                  <a:srgbClr val="FF0000"/>
                </a:solidFill>
              </a:rPr>
              <a:t>fui</a:t>
            </a:r>
            <a:r>
              <a:rPr lang="es-ES" sz="2600" i="1" dirty="0">
                <a:solidFill>
                  <a:srgbClr val="FF0000"/>
                </a:solidFill>
              </a:rPr>
              <a:t> al restaurante el “Rinconcito” en Guatemala y primero </a:t>
            </a:r>
            <a:r>
              <a:rPr lang="es-ES" sz="2600" i="1" u="sng" dirty="0">
                <a:solidFill>
                  <a:srgbClr val="FF0000"/>
                </a:solidFill>
              </a:rPr>
              <a:t>pedimos</a:t>
            </a:r>
            <a:r>
              <a:rPr lang="es-ES" sz="2600" i="1" dirty="0">
                <a:solidFill>
                  <a:srgbClr val="FF0000"/>
                </a:solidFill>
              </a:rPr>
              <a:t> una parrillada…</a:t>
            </a:r>
          </a:p>
          <a:p>
            <a:r>
              <a:rPr lang="es-ES" sz="2600" b="1" dirty="0"/>
              <a:t>Cambia</a:t>
            </a:r>
            <a:r>
              <a:rPr lang="es-ES" sz="2600" dirty="0"/>
              <a:t> de compañero y </a:t>
            </a:r>
            <a:r>
              <a:rPr lang="es-ES" sz="2600" b="1" dirty="0"/>
              <a:t>comparte</a:t>
            </a:r>
            <a:r>
              <a:rPr lang="es-ES" sz="2600" dirty="0"/>
              <a:t> lo que escribiste.</a:t>
            </a:r>
            <a:r>
              <a:rPr lang="es-ES" sz="2000" dirty="0"/>
              <a:t> </a:t>
            </a:r>
            <a:endParaRPr lang="es-SV" sz="2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948" y="2064674"/>
            <a:ext cx="3794125" cy="379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15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menu&#10;&#10;Description automatically generated">
            <a:extLst>
              <a:ext uri="{FF2B5EF4-FFF2-40B4-BE49-F238E27FC236}">
                <a16:creationId xmlns:a16="http://schemas.microsoft.com/office/drawing/2014/main" id="{74FC25FE-77EE-36E1-5990-A68433002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6" y="3186135"/>
            <a:ext cx="6644322" cy="3553755"/>
          </a:xfrm>
          <a:prstGeom prst="rect">
            <a:avLst/>
          </a:prstGeom>
        </p:spPr>
      </p:pic>
      <p:pic>
        <p:nvPicPr>
          <p:cNvPr id="5" name="Picture 4" descr="A screenshot of a restaurant&#10;&#10;Description automatically generated">
            <a:extLst>
              <a:ext uri="{FF2B5EF4-FFF2-40B4-BE49-F238E27FC236}">
                <a16:creationId xmlns:a16="http://schemas.microsoft.com/office/drawing/2014/main" id="{ED6548F0-9945-F85C-210E-9F26A8FF8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346" y="0"/>
            <a:ext cx="6239828" cy="322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275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restaurant&#10;&#10;Description automatically generated">
            <a:extLst>
              <a:ext uri="{FF2B5EF4-FFF2-40B4-BE49-F238E27FC236}">
                <a16:creationId xmlns:a16="http://schemas.microsoft.com/office/drawing/2014/main" id="{D8FED385-B3B8-5366-AEF0-CA9949A2F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351" y="93008"/>
            <a:ext cx="6267450" cy="3195456"/>
          </a:xfrm>
          <a:prstGeom prst="rect">
            <a:avLst/>
          </a:prstGeom>
        </p:spPr>
      </p:pic>
      <p:pic>
        <p:nvPicPr>
          <p:cNvPr id="3" name="Picture 2" descr="A screenshot of a restaurant&#10;&#10;Description automatically generated">
            <a:extLst>
              <a:ext uri="{FF2B5EF4-FFF2-40B4-BE49-F238E27FC236}">
                <a16:creationId xmlns:a16="http://schemas.microsoft.com/office/drawing/2014/main" id="{E21B83F1-FED8-583C-1B56-1390DA807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9" y="3383215"/>
            <a:ext cx="6372225" cy="320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71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menu&#10;&#10;Description automatically generated">
            <a:extLst>
              <a:ext uri="{FF2B5EF4-FFF2-40B4-BE49-F238E27FC236}">
                <a16:creationId xmlns:a16="http://schemas.microsoft.com/office/drawing/2014/main" id="{9B6D8F23-5E84-00A2-587C-3145CD08D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954" y="1670954"/>
            <a:ext cx="6449695" cy="328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28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9FAFC-81AF-E47D-3693-5C6FD17F2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FF0000"/>
                </a:solidFill>
                <a:highlight>
                  <a:srgbClr val="FFFF00"/>
                </a:highlight>
              </a:rPr>
              <a:t>Ahora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 es </a:t>
            </a:r>
            <a:r>
              <a:rPr lang="en-US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tu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turno</a:t>
            </a:r>
            <a:endParaRPr lang="en-US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81E4031-21EB-FAA9-4CE7-FC4A6CE16800}"/>
              </a:ext>
            </a:extLst>
          </p:cNvPr>
          <p:cNvSpPr txBox="1">
            <a:spLocks/>
          </p:cNvSpPr>
          <p:nvPr/>
        </p:nvSpPr>
        <p:spPr>
          <a:xfrm>
            <a:off x="1329492" y="1983612"/>
            <a:ext cx="7957384" cy="108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s-SV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Escoge</a:t>
            </a:r>
            <a:r>
              <a:rPr lang="es-SV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un restaurante que te gustó mucho o que no te gusto para nada el año pasado. 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7C03AFC-94B8-9F1C-6559-6DC9294620C5}"/>
              </a:ext>
            </a:extLst>
          </p:cNvPr>
          <p:cNvSpPr txBox="1">
            <a:spLocks/>
          </p:cNvSpPr>
          <p:nvPr/>
        </p:nvSpPr>
        <p:spPr>
          <a:xfrm>
            <a:off x="1481892" y="3494109"/>
            <a:ext cx="7957384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s-SV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Escribe</a:t>
            </a:r>
            <a:r>
              <a:rPr lang="es-SV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una reseña para este restaurante. 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CB16FE0-53E8-24AF-656C-005ADCD332A9}"/>
              </a:ext>
            </a:extLst>
          </p:cNvPr>
          <p:cNvSpPr txBox="1">
            <a:spLocks/>
          </p:cNvSpPr>
          <p:nvPr/>
        </p:nvSpPr>
        <p:spPr>
          <a:xfrm>
            <a:off x="1119942" y="4160859"/>
            <a:ext cx="7957384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s-SV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Tienes que usar pretérito y pronombres dobles 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9237EB8B-5173-AF76-4496-46AA8400267E}"/>
              </a:ext>
            </a:extLst>
          </p:cNvPr>
          <p:cNvSpPr txBox="1">
            <a:spLocks/>
          </p:cNvSpPr>
          <p:nvPr/>
        </p:nvSpPr>
        <p:spPr>
          <a:xfrm>
            <a:off x="1234242" y="5031614"/>
            <a:ext cx="7957384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s-SV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es-SV" sz="2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Comparte</a:t>
            </a:r>
            <a:r>
              <a:rPr lang="es-SV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con la clase el nombre del restaurante y tu reseña </a:t>
            </a:r>
          </a:p>
        </p:txBody>
      </p:sp>
    </p:spTree>
    <p:extLst>
      <p:ext uri="{BB962C8B-B14F-4D97-AF65-F5344CB8AC3E}">
        <p14:creationId xmlns:p14="http://schemas.microsoft.com/office/powerpoint/2010/main" val="387723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G_22301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73" y="63500"/>
            <a:ext cx="8424360" cy="649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901895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AHORA RECORDEMOS…</a:t>
            </a:r>
            <a:endParaRPr lang="es-SV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142836" y="2090315"/>
            <a:ext cx="3570712" cy="3852400"/>
          </a:xfrm>
        </p:spPr>
        <p:txBody>
          <a:bodyPr/>
          <a:lstStyle/>
          <a:p>
            <a:r>
              <a:rPr lang="es-ES" sz="2400" dirty="0"/>
              <a:t>Recibe la acción del verbo </a:t>
            </a:r>
            <a:r>
              <a:rPr lang="es-ES" sz="2400" b="1" dirty="0">
                <a:solidFill>
                  <a:srgbClr val="FF0000"/>
                </a:solidFill>
              </a:rPr>
              <a:t>DIRECTAMENTE</a:t>
            </a:r>
            <a:br>
              <a:rPr lang="es-ES" sz="2400" b="1" dirty="0">
                <a:solidFill>
                  <a:srgbClr val="FF0000"/>
                </a:solidFill>
              </a:rPr>
            </a:br>
            <a:br>
              <a:rPr lang="es-ES" sz="2400" b="1" dirty="0">
                <a:solidFill>
                  <a:srgbClr val="FF0000"/>
                </a:solidFill>
              </a:rPr>
            </a:br>
            <a:r>
              <a:rPr lang="es-ES" sz="2400" b="1" dirty="0">
                <a:solidFill>
                  <a:schemeClr val="bg2"/>
                </a:solidFill>
              </a:rPr>
              <a:t>RESPONDE ¿Qué? ¿A quién?</a:t>
            </a:r>
            <a:br>
              <a:rPr lang="es-ES" sz="2400" b="1" dirty="0">
                <a:solidFill>
                  <a:schemeClr val="bg2"/>
                </a:solidFill>
              </a:rPr>
            </a:br>
            <a:endParaRPr lang="es-ES" sz="2400" b="1" dirty="0">
              <a:solidFill>
                <a:schemeClr val="bg2"/>
              </a:solidFill>
            </a:endParaRPr>
          </a:p>
          <a:p>
            <a:r>
              <a:rPr lang="es-ES" sz="2000" i="1" dirty="0">
                <a:solidFill>
                  <a:schemeClr val="bg2"/>
                </a:solidFill>
              </a:rPr>
              <a:t>Ejemplo</a:t>
            </a:r>
            <a:r>
              <a:rPr lang="es-ES" sz="2400" b="1" dirty="0">
                <a:solidFill>
                  <a:schemeClr val="bg2"/>
                </a:solidFill>
              </a:rPr>
              <a:t> </a:t>
            </a:r>
            <a:br>
              <a:rPr lang="es-ES" sz="2400" b="1" dirty="0">
                <a:solidFill>
                  <a:schemeClr val="bg2"/>
                </a:solidFill>
              </a:rPr>
            </a:br>
            <a:r>
              <a:rPr lang="es-ES" sz="2400" dirty="0">
                <a:solidFill>
                  <a:schemeClr val="bg2"/>
                </a:solidFill>
              </a:rPr>
              <a:t>Verbo </a:t>
            </a:r>
            <a:r>
              <a:rPr lang="es-ES" sz="2400" b="1" u="sng" dirty="0">
                <a:solidFill>
                  <a:schemeClr val="bg2"/>
                </a:solidFill>
              </a:rPr>
              <a:t>MIRAR</a:t>
            </a:r>
            <a:r>
              <a:rPr lang="es-ES" sz="2400" dirty="0">
                <a:solidFill>
                  <a:schemeClr val="bg2"/>
                </a:solidFill>
              </a:rPr>
              <a:t> (Tú me miras/Yo te miro)</a:t>
            </a:r>
            <a:endParaRPr lang="es-SV" sz="2400" b="1" dirty="0">
              <a:solidFill>
                <a:schemeClr val="bg2"/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idx="2"/>
          </p:nvPr>
        </p:nvSpPr>
        <p:spPr>
          <a:xfrm>
            <a:off x="6586565" y="1751467"/>
            <a:ext cx="3346400" cy="677697"/>
          </a:xfrm>
        </p:spPr>
        <p:txBody>
          <a:bodyPr/>
          <a:lstStyle/>
          <a:p>
            <a:pPr marL="135464" indent="0">
              <a:buNone/>
            </a:pPr>
            <a:r>
              <a:rPr lang="es-ES" sz="3200" dirty="0"/>
              <a:t>Yo    </a:t>
            </a:r>
            <a:r>
              <a:rPr lang="es-ES" sz="3200" b="1" i="1" dirty="0"/>
              <a:t>lo</a:t>
            </a:r>
            <a:r>
              <a:rPr lang="es-ES" sz="3200" dirty="0"/>
              <a:t>    miro</a:t>
            </a:r>
          </a:p>
          <a:p>
            <a:pPr marL="135464" indent="0">
              <a:buNone/>
            </a:pPr>
            <a:endParaRPr lang="es-ES" sz="2800" dirty="0"/>
          </a:p>
          <a:p>
            <a:pPr marL="135464" indent="0">
              <a:buNone/>
            </a:pPr>
            <a:endParaRPr lang="es-SV" sz="2800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1984600" y="712583"/>
            <a:ext cx="82228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s-E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Objeto Directo </a:t>
            </a:r>
            <a:endParaRPr lang="es-SV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7" name="Conector angular 6"/>
          <p:cNvCxnSpPr/>
          <p:nvPr/>
        </p:nvCxnSpPr>
        <p:spPr>
          <a:xfrm rot="5400000">
            <a:off x="6971733" y="2390499"/>
            <a:ext cx="954790" cy="48952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texto 3"/>
          <p:cNvSpPr txBox="1">
            <a:spLocks/>
          </p:cNvSpPr>
          <p:nvPr/>
        </p:nvSpPr>
        <p:spPr>
          <a:xfrm>
            <a:off x="6586565" y="3307794"/>
            <a:ext cx="1504490" cy="124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74121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➜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1219170" marR="0" lvl="1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-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828754" marR="0" lvl="2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-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2438339" marR="0" lvl="3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-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3047924" marR="0" lvl="4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-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3657509" marR="0" lvl="5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-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4267093" marR="0" lvl="6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●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4876678" marR="0" lvl="7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○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5486263" marR="0" lvl="8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1067"/>
              </a:spcAft>
              <a:buClr>
                <a:schemeClr val="dk2"/>
              </a:buClr>
              <a:buSzPts val="2000"/>
              <a:buFont typeface="Nunito"/>
              <a:buChar char="■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35464" indent="0">
              <a:buFont typeface="Nunito"/>
              <a:buNone/>
            </a:pPr>
            <a:r>
              <a:rPr lang="es-ES" sz="2000" b="1" dirty="0">
                <a:solidFill>
                  <a:srgbClr val="FF0000"/>
                </a:solidFill>
              </a:rPr>
              <a:t>A él/ </a:t>
            </a:r>
            <a:r>
              <a:rPr lang="es-ES" sz="2000" b="1" dirty="0" err="1">
                <a:solidFill>
                  <a:srgbClr val="FF0000"/>
                </a:solidFill>
              </a:rPr>
              <a:t>Obj</a:t>
            </a:r>
            <a:r>
              <a:rPr lang="es-ES" sz="2000" b="1" dirty="0">
                <a:solidFill>
                  <a:srgbClr val="FF0000"/>
                </a:solidFill>
              </a:rPr>
              <a:t>. Masculino/Singular</a:t>
            </a:r>
          </a:p>
          <a:p>
            <a:pPr marL="135464" indent="0">
              <a:buFont typeface="Nunito"/>
              <a:buNone/>
            </a:pPr>
            <a:endParaRPr lang="es-SV" sz="28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2"/>
          <a:srcRect l="17279" t="12347" r="156" b="7583"/>
          <a:stretch/>
        </p:blipFill>
        <p:spPr>
          <a:xfrm>
            <a:off x="7878619" y="4084067"/>
            <a:ext cx="2170545" cy="1838037"/>
          </a:xfrm>
          <a:prstGeom prst="rect">
            <a:avLst/>
          </a:prstGeom>
        </p:spPr>
      </p:pic>
      <p:sp>
        <p:nvSpPr>
          <p:cNvPr id="12" name="Marcador de texto 3"/>
          <p:cNvSpPr txBox="1">
            <a:spLocks/>
          </p:cNvSpPr>
          <p:nvPr/>
        </p:nvSpPr>
        <p:spPr>
          <a:xfrm>
            <a:off x="480109" y="423875"/>
            <a:ext cx="1995235" cy="124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74121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➜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1219170" marR="0" lvl="1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-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828754" marR="0" lvl="2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-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2438339" marR="0" lvl="3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-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3047924" marR="0" lvl="4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-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3657509" marR="0" lvl="5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-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4267093" marR="0" lvl="6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●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4876678" marR="0" lvl="7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○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5486263" marR="0" lvl="8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1067"/>
              </a:spcAft>
              <a:buClr>
                <a:schemeClr val="dk2"/>
              </a:buClr>
              <a:buSzPts val="2000"/>
              <a:buFont typeface="Nunito"/>
              <a:buChar char="■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35464" indent="0">
              <a:buFont typeface="Nunito"/>
              <a:buNone/>
            </a:pPr>
            <a:r>
              <a:rPr lang="es-ES" sz="2000" b="1" dirty="0">
                <a:solidFill>
                  <a:srgbClr val="FF0000"/>
                </a:solidFill>
              </a:rPr>
              <a:t>Pág. 174 </a:t>
            </a:r>
          </a:p>
          <a:p>
            <a:pPr marL="135464" indent="0">
              <a:buFont typeface="Nunito"/>
              <a:buNone/>
            </a:pPr>
            <a:endParaRPr lang="es-SV" sz="2800" dirty="0"/>
          </a:p>
        </p:txBody>
      </p:sp>
    </p:spTree>
    <p:extLst>
      <p:ext uri="{BB962C8B-B14F-4D97-AF65-F5344CB8AC3E}">
        <p14:creationId xmlns:p14="http://schemas.microsoft.com/office/powerpoint/2010/main" val="30282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259036" y="2011157"/>
            <a:ext cx="3346400" cy="3852400"/>
          </a:xfrm>
        </p:spPr>
        <p:txBody>
          <a:bodyPr/>
          <a:lstStyle/>
          <a:p>
            <a:r>
              <a:rPr lang="es-ES" sz="2400" dirty="0"/>
              <a:t>Recibe la acción del verbo </a:t>
            </a:r>
            <a:r>
              <a:rPr lang="es-ES" sz="2400" b="1" dirty="0">
                <a:solidFill>
                  <a:srgbClr val="FF0000"/>
                </a:solidFill>
              </a:rPr>
              <a:t>INDIRECTAMENTE</a:t>
            </a:r>
            <a:r>
              <a:rPr lang="es-ES" sz="2400" dirty="0"/>
              <a:t> </a:t>
            </a:r>
            <a:br>
              <a:rPr lang="es-ES" sz="2400" dirty="0"/>
            </a:br>
            <a:br>
              <a:rPr lang="es-ES" sz="2400" dirty="0"/>
            </a:br>
            <a:r>
              <a:rPr lang="es-ES" sz="2400" b="1" dirty="0"/>
              <a:t>RESPONDE ¿A quien? ¿Para quién?</a:t>
            </a:r>
          </a:p>
          <a:p>
            <a:endParaRPr lang="es-ES" sz="2400" dirty="0"/>
          </a:p>
          <a:p>
            <a:r>
              <a:rPr lang="es-ES" sz="2400" i="1" dirty="0"/>
              <a:t>Ejemplo</a:t>
            </a:r>
            <a:r>
              <a:rPr lang="es-ES" sz="2400" dirty="0"/>
              <a:t> </a:t>
            </a:r>
          </a:p>
          <a:p>
            <a:pPr marL="135464" indent="0">
              <a:buNone/>
            </a:pPr>
            <a:r>
              <a:rPr lang="es-ES" sz="2400" dirty="0"/>
              <a:t>Verbo </a:t>
            </a:r>
            <a:r>
              <a:rPr lang="es-ES" sz="2400" b="1" dirty="0"/>
              <a:t>ESCRIBIR</a:t>
            </a:r>
            <a:r>
              <a:rPr lang="es-ES" sz="2400" dirty="0"/>
              <a:t> (Tú me escribes/Yo te escribo)</a:t>
            </a:r>
          </a:p>
          <a:p>
            <a:endParaRPr lang="es-SV" sz="18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35464" indent="0">
              <a:buNone/>
            </a:pPr>
            <a:r>
              <a:rPr lang="es-ES" dirty="0"/>
              <a:t>Yo </a:t>
            </a:r>
            <a:r>
              <a:rPr lang="es-ES" b="1" i="1" dirty="0"/>
              <a:t>le</a:t>
            </a:r>
            <a:r>
              <a:rPr lang="es-ES" dirty="0"/>
              <a:t> escribo una carta</a:t>
            </a:r>
            <a:endParaRPr lang="es-SV" dirty="0"/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4600" y="324100"/>
            <a:ext cx="8222800" cy="528400"/>
          </a:xfrm>
        </p:spPr>
        <p:txBody>
          <a:bodyPr/>
          <a:lstStyle/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AHORA RECORDEMOS…</a:t>
            </a:r>
            <a:endParaRPr lang="es-SV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984600" y="712583"/>
            <a:ext cx="82228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s-E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Objeto Indirecto  </a:t>
            </a:r>
            <a:endParaRPr lang="es-SV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Elipse 6"/>
          <p:cNvSpPr/>
          <p:nvPr/>
        </p:nvSpPr>
        <p:spPr>
          <a:xfrm>
            <a:off x="6998796" y="1734912"/>
            <a:ext cx="443346" cy="5284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10" name="Flecha izquierda y arriba 9"/>
          <p:cNvSpPr/>
          <p:nvPr/>
        </p:nvSpPr>
        <p:spPr>
          <a:xfrm flipV="1">
            <a:off x="7583055" y="2157866"/>
            <a:ext cx="314036" cy="1425842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11" name="Marcador de texto 3"/>
          <p:cNvSpPr txBox="1">
            <a:spLocks/>
          </p:cNvSpPr>
          <p:nvPr/>
        </p:nvSpPr>
        <p:spPr>
          <a:xfrm>
            <a:off x="6987827" y="3760376"/>
            <a:ext cx="2581045" cy="124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74121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➜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1219170" marR="0" lvl="1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-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828754" marR="0" lvl="2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-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2438339" marR="0" lvl="3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-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3047924" marR="0" lvl="4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-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3657509" marR="0" lvl="5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-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4267093" marR="0" lvl="6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●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4876678" marR="0" lvl="7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○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5486263" marR="0" lvl="8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1067"/>
              </a:spcAft>
              <a:buClr>
                <a:schemeClr val="dk2"/>
              </a:buClr>
              <a:buSzPts val="2000"/>
              <a:buFont typeface="Nunito"/>
              <a:buChar char="■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35464" indent="0">
              <a:buFont typeface="Nunito"/>
              <a:buNone/>
            </a:pPr>
            <a:r>
              <a:rPr lang="es-ES" sz="2000" b="1" dirty="0">
                <a:solidFill>
                  <a:srgbClr val="FF0000"/>
                </a:solidFill>
              </a:rPr>
              <a:t>Él-Ella/Singular</a:t>
            </a:r>
          </a:p>
          <a:p>
            <a:pPr marL="135464" indent="0">
              <a:buFont typeface="Nunito"/>
              <a:buNone/>
            </a:pPr>
            <a:endParaRPr lang="es-SV" sz="2800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7827" y="4262582"/>
            <a:ext cx="2218071" cy="1558337"/>
          </a:xfrm>
          <a:prstGeom prst="rect">
            <a:avLst/>
          </a:prstGeom>
        </p:spPr>
      </p:pic>
      <p:sp>
        <p:nvSpPr>
          <p:cNvPr id="13" name="Marcador de texto 3"/>
          <p:cNvSpPr txBox="1">
            <a:spLocks/>
          </p:cNvSpPr>
          <p:nvPr/>
        </p:nvSpPr>
        <p:spPr>
          <a:xfrm>
            <a:off x="480109" y="423875"/>
            <a:ext cx="1995235" cy="124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74121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➜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1219170" marR="0" lvl="1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-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828754" marR="0" lvl="2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-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2438339" marR="0" lvl="3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-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3047924" marR="0" lvl="4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-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3657509" marR="0" lvl="5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-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4267093" marR="0" lvl="6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●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4876678" marR="0" lvl="7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○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5486263" marR="0" lvl="8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1067"/>
              </a:spcAft>
              <a:buClr>
                <a:schemeClr val="dk2"/>
              </a:buClr>
              <a:buSzPts val="2000"/>
              <a:buFont typeface="Nunito"/>
              <a:buChar char="■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35464" indent="0">
              <a:buFont typeface="Nunito"/>
              <a:buNone/>
            </a:pPr>
            <a:r>
              <a:rPr lang="es-ES" sz="2000" b="1" dirty="0">
                <a:solidFill>
                  <a:srgbClr val="FF0000"/>
                </a:solidFill>
              </a:rPr>
              <a:t>Pág. 202 </a:t>
            </a:r>
          </a:p>
          <a:p>
            <a:pPr marL="135464" indent="0">
              <a:buFont typeface="Nunito"/>
              <a:buNone/>
            </a:pPr>
            <a:endParaRPr lang="es-SV" sz="2800" dirty="0"/>
          </a:p>
        </p:txBody>
      </p:sp>
    </p:spTree>
    <p:extLst>
      <p:ext uri="{BB962C8B-B14F-4D97-AF65-F5344CB8AC3E}">
        <p14:creationId xmlns:p14="http://schemas.microsoft.com/office/powerpoint/2010/main" val="348462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7" grpId="0" animBg="1"/>
      <p:bldP spid="10" grpId="0" animBg="1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>
          <a:xfrm>
            <a:off x="581033" y="1016000"/>
            <a:ext cx="8793876" cy="5279867"/>
          </a:xfrm>
        </p:spPr>
        <p:txBody>
          <a:bodyPr/>
          <a:lstStyle/>
          <a:p>
            <a:r>
              <a:rPr lang="es-ES" dirty="0"/>
              <a:t>Cuando en una oración se usa el </a:t>
            </a:r>
            <a:r>
              <a:rPr lang="es-ES" b="1" dirty="0">
                <a:solidFill>
                  <a:srgbClr val="FF0000"/>
                </a:solidFill>
              </a:rPr>
              <a:t>Pronombre de Objeto Directo</a:t>
            </a:r>
            <a:r>
              <a:rPr lang="es-ES" dirty="0"/>
              <a:t> y el </a:t>
            </a:r>
            <a:r>
              <a:rPr lang="es-ES" b="1" dirty="0">
                <a:solidFill>
                  <a:srgbClr val="FF0000"/>
                </a:solidFill>
              </a:rPr>
              <a:t>Pronombre de Objeto Indirecto</a:t>
            </a:r>
            <a:r>
              <a:rPr lang="es-ES" dirty="0"/>
              <a:t>.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sz="2000" i="1" dirty="0"/>
              <a:t>Ejemplo: </a:t>
            </a:r>
          </a:p>
          <a:p>
            <a:r>
              <a:rPr lang="es-ES" dirty="0"/>
              <a:t>Tú/escribes/me(</a:t>
            </a:r>
            <a:r>
              <a:rPr lang="es-ES" i="1" dirty="0"/>
              <a:t>a mi</a:t>
            </a:r>
            <a:r>
              <a:rPr lang="es-ES" dirty="0"/>
              <a:t>)</a:t>
            </a:r>
          </a:p>
          <a:p>
            <a:r>
              <a:rPr lang="es-ES" sz="2000" u="sng" dirty="0"/>
              <a:t>¿Qué escribes? Unas cartas (Femenino-Plural)</a:t>
            </a:r>
          </a:p>
          <a:p>
            <a:pPr algn="ctr"/>
            <a:r>
              <a:rPr lang="es-ES" b="1" dirty="0">
                <a:solidFill>
                  <a:schemeClr val="accent1"/>
                </a:solidFill>
              </a:rPr>
              <a:t>Tú me las escribes 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703433" y="407783"/>
            <a:ext cx="82228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s-E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Double</a:t>
            </a:r>
            <a:r>
              <a:rPr lang="es-E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</a:t>
            </a:r>
            <a:r>
              <a:rPr lang="es-E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Pronouns</a:t>
            </a:r>
            <a:r>
              <a:rPr lang="es-E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s-SV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744" y="1935740"/>
            <a:ext cx="5590772" cy="2146733"/>
          </a:xfrm>
          <a:prstGeom prst="rect">
            <a:avLst/>
          </a:prstGeom>
        </p:spPr>
      </p:pic>
      <p:sp>
        <p:nvSpPr>
          <p:cNvPr id="8" name="Marcador de texto 3"/>
          <p:cNvSpPr txBox="1">
            <a:spLocks/>
          </p:cNvSpPr>
          <p:nvPr/>
        </p:nvSpPr>
        <p:spPr>
          <a:xfrm>
            <a:off x="9956618" y="407783"/>
            <a:ext cx="1995235" cy="124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74121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➜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1219170" marR="0" lvl="1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-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828754" marR="0" lvl="2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-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2438339" marR="0" lvl="3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-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3047924" marR="0" lvl="4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-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3657509" marR="0" lvl="5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-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4267093" marR="0" lvl="6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●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4876678" marR="0" lvl="7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○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5486263" marR="0" lvl="8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1067"/>
              </a:spcAft>
              <a:buClr>
                <a:schemeClr val="dk2"/>
              </a:buClr>
              <a:buSzPts val="2000"/>
              <a:buFont typeface="Nunito"/>
              <a:buChar char="■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35464" indent="0">
              <a:buFont typeface="Nunito"/>
              <a:buNone/>
            </a:pPr>
            <a:r>
              <a:rPr lang="es-ES" sz="2000" b="1" dirty="0">
                <a:solidFill>
                  <a:srgbClr val="FF0000"/>
                </a:solidFill>
              </a:rPr>
              <a:t>Pág. 277 </a:t>
            </a:r>
          </a:p>
          <a:p>
            <a:pPr marL="135464" indent="0">
              <a:buFont typeface="Nunito"/>
              <a:buNone/>
            </a:pPr>
            <a:endParaRPr lang="es-SV" sz="2800" dirty="0"/>
          </a:p>
        </p:txBody>
      </p:sp>
    </p:spTree>
    <p:extLst>
      <p:ext uri="{BB962C8B-B14F-4D97-AF65-F5344CB8AC3E}">
        <p14:creationId xmlns:p14="http://schemas.microsoft.com/office/powerpoint/2010/main" val="127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</a:t>
            </a:r>
            <a:r>
              <a:rPr lang="es-ES" dirty="0" err="1">
                <a:solidFill>
                  <a:schemeClr val="accent2"/>
                </a:solidFill>
              </a:rPr>
              <a:t>Indirect</a:t>
            </a:r>
            <a:r>
              <a:rPr lang="es-ES" dirty="0">
                <a:solidFill>
                  <a:schemeClr val="accent2"/>
                </a:solidFill>
              </a:rPr>
              <a:t> </a:t>
            </a:r>
            <a:r>
              <a:rPr lang="es-ES" dirty="0" err="1">
                <a:solidFill>
                  <a:schemeClr val="accent2"/>
                </a:solidFill>
              </a:rPr>
              <a:t>Object</a:t>
            </a:r>
            <a:r>
              <a:rPr lang="es-ES" dirty="0">
                <a:solidFill>
                  <a:schemeClr val="accent2"/>
                </a:solidFill>
              </a:rPr>
              <a:t> </a:t>
            </a:r>
            <a:r>
              <a:rPr lang="es-ES" dirty="0" err="1">
                <a:solidFill>
                  <a:schemeClr val="accent2"/>
                </a:solidFill>
              </a:rPr>
              <a:t>Pronoun</a:t>
            </a:r>
            <a:r>
              <a:rPr lang="es-ES" dirty="0">
                <a:solidFill>
                  <a:schemeClr val="accent2"/>
                </a:solidFill>
              </a:rPr>
              <a:t> </a:t>
            </a:r>
            <a:r>
              <a:rPr lang="es-ES" dirty="0"/>
              <a:t>siempre esta antes del </a:t>
            </a:r>
            <a:r>
              <a:rPr lang="es-ES" dirty="0" err="1">
                <a:solidFill>
                  <a:schemeClr val="accent1"/>
                </a:solidFill>
              </a:rPr>
              <a:t>Direct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Object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Pronoun</a:t>
            </a:r>
            <a:r>
              <a:rPr lang="es-ES" dirty="0">
                <a:solidFill>
                  <a:schemeClr val="accent1"/>
                </a:solidFill>
              </a:rPr>
              <a:t>.</a:t>
            </a:r>
            <a:r>
              <a:rPr lang="es-ES" dirty="0"/>
              <a:t> </a:t>
            </a:r>
          </a:p>
          <a:p>
            <a:r>
              <a:rPr lang="es-ES" dirty="0"/>
              <a:t>2 pronombres que comienzan con la letra L </a:t>
            </a:r>
            <a:r>
              <a:rPr lang="es-ES" b="1" i="0" u="sng" dirty="0">
                <a:solidFill>
                  <a:srgbClr val="FF0000"/>
                </a:solidFill>
              </a:rPr>
              <a:t>NO</a:t>
            </a:r>
            <a:r>
              <a:rPr lang="es-ES" dirty="0"/>
              <a:t> pueden usarse al mismo tiempo (</a:t>
            </a:r>
            <a:r>
              <a:rPr lang="es-ES" i="0" u="sng" dirty="0"/>
              <a:t>Ayer, </a:t>
            </a:r>
            <a:r>
              <a:rPr lang="es-ES" i="0" u="sng" dirty="0">
                <a:solidFill>
                  <a:srgbClr val="FF0000"/>
                </a:solidFill>
              </a:rPr>
              <a:t>les los </a:t>
            </a:r>
            <a:r>
              <a:rPr lang="es-ES" i="0" u="sng" dirty="0"/>
              <a:t>pedí en </a:t>
            </a:r>
            <a:r>
              <a:rPr lang="es-ES" i="0" u="sng" dirty="0" err="1"/>
              <a:t>amazon</a:t>
            </a:r>
            <a:r>
              <a:rPr lang="es-ES" dirty="0"/>
              <a:t>) sino que cambia a “</a:t>
            </a:r>
            <a:r>
              <a:rPr lang="es-ES" sz="2800" b="1" dirty="0"/>
              <a:t>se</a:t>
            </a:r>
            <a:r>
              <a:rPr lang="es-ES" dirty="0"/>
              <a:t>”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48179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290687"/>
              </p:ext>
            </p:extLst>
          </p:nvPr>
        </p:nvGraphicFramePr>
        <p:xfrm>
          <a:off x="2909454" y="1255373"/>
          <a:ext cx="8719128" cy="3916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582">
                  <a:extLst>
                    <a:ext uri="{9D8B030D-6E8A-4147-A177-3AD203B41FA5}">
                      <a16:colId xmlns:a16="http://schemas.microsoft.com/office/drawing/2014/main" val="219872146"/>
                    </a:ext>
                  </a:extLst>
                </a:gridCol>
                <a:gridCol w="3328170">
                  <a:extLst>
                    <a:ext uri="{9D8B030D-6E8A-4147-A177-3AD203B41FA5}">
                      <a16:colId xmlns:a16="http://schemas.microsoft.com/office/drawing/2014/main" val="3594870945"/>
                    </a:ext>
                  </a:extLst>
                </a:gridCol>
                <a:gridCol w="2906376">
                  <a:extLst>
                    <a:ext uri="{9D8B030D-6E8A-4147-A177-3AD203B41FA5}">
                      <a16:colId xmlns:a16="http://schemas.microsoft.com/office/drawing/2014/main" val="1011469773"/>
                    </a:ext>
                  </a:extLst>
                </a:gridCol>
              </a:tblGrid>
              <a:tr h="783398">
                <a:tc>
                  <a:txBody>
                    <a:bodyPr/>
                    <a:lstStyle/>
                    <a:p>
                      <a:r>
                        <a:rPr lang="es-ES" dirty="0"/>
                        <a:t>Pronombre Personal </a:t>
                      </a:r>
                      <a:endParaRPr lang="es-SV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Indirect</a:t>
                      </a:r>
                      <a:r>
                        <a:rPr lang="es-ES" baseline="0" dirty="0"/>
                        <a:t> </a:t>
                      </a:r>
                      <a:r>
                        <a:rPr lang="es-ES" baseline="0" dirty="0" err="1"/>
                        <a:t>Object</a:t>
                      </a:r>
                      <a:r>
                        <a:rPr lang="es-ES" baseline="0" dirty="0"/>
                        <a:t> </a:t>
                      </a:r>
                      <a:r>
                        <a:rPr lang="es-ES" baseline="0" dirty="0" err="1"/>
                        <a:t>Pronoun</a:t>
                      </a:r>
                      <a:r>
                        <a:rPr lang="es-ES" baseline="0" dirty="0"/>
                        <a:t> </a:t>
                      </a:r>
                      <a:endParaRPr lang="es-SV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Direct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Object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Pronoun</a:t>
                      </a:r>
                      <a:endParaRPr lang="es-SV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955890"/>
                  </a:ext>
                </a:extLst>
              </a:tr>
              <a:tr h="783398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Tu</a:t>
                      </a:r>
                      <a:endParaRPr lang="es-SV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Te</a:t>
                      </a:r>
                      <a:endParaRPr lang="es-SV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La</a:t>
                      </a:r>
                      <a:endParaRPr lang="es-SV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303767"/>
                  </a:ext>
                </a:extLst>
              </a:tr>
              <a:tr h="783398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Ella/El</a:t>
                      </a:r>
                      <a:endParaRPr lang="es-SV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Le</a:t>
                      </a:r>
                      <a:endParaRPr lang="es-SV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Lo/La</a:t>
                      </a:r>
                      <a:endParaRPr lang="es-SV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269980"/>
                  </a:ext>
                </a:extLst>
              </a:tr>
              <a:tr h="783398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Nosotros/as</a:t>
                      </a:r>
                      <a:endParaRPr lang="es-SV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Nos</a:t>
                      </a:r>
                      <a:endParaRPr lang="es-SV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La</a:t>
                      </a:r>
                      <a:endParaRPr lang="es-SV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528670"/>
                  </a:ext>
                </a:extLst>
              </a:tr>
              <a:tr h="783398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Ellos/as</a:t>
                      </a:r>
                      <a:endParaRPr lang="es-SV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Les</a:t>
                      </a:r>
                      <a:endParaRPr lang="es-SV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Los/Las</a:t>
                      </a:r>
                      <a:endParaRPr lang="es-SV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996636"/>
                  </a:ext>
                </a:extLst>
              </a:tr>
            </a:tbl>
          </a:graphicData>
        </a:graphic>
      </p:graphicFrame>
      <p:sp>
        <p:nvSpPr>
          <p:cNvPr id="4" name="Abrir llave 3"/>
          <p:cNvSpPr/>
          <p:nvPr/>
        </p:nvSpPr>
        <p:spPr>
          <a:xfrm>
            <a:off x="2216727" y="2992582"/>
            <a:ext cx="618837" cy="1810327"/>
          </a:xfrm>
          <a:prstGeom prst="lef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" name="Marcador de texto 3"/>
          <p:cNvSpPr txBox="1">
            <a:spLocks/>
          </p:cNvSpPr>
          <p:nvPr/>
        </p:nvSpPr>
        <p:spPr>
          <a:xfrm>
            <a:off x="0" y="2765872"/>
            <a:ext cx="2373745" cy="38524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5464"/>
            <a:r>
              <a:rPr lang="es-ES" b="1" dirty="0">
                <a:solidFill>
                  <a:srgbClr val="FF0000"/>
                </a:solidFill>
              </a:rPr>
              <a:t>RECUERDA</a:t>
            </a:r>
          </a:p>
          <a:p>
            <a:pPr marL="135464"/>
            <a:endParaRPr lang="es-ES" b="1" dirty="0">
              <a:solidFill>
                <a:schemeClr val="tx1"/>
              </a:solidFill>
            </a:endParaRPr>
          </a:p>
          <a:p>
            <a:pPr marL="135464"/>
            <a:r>
              <a:rPr lang="es-ES" sz="2000" b="1" u="sng" dirty="0">
                <a:solidFill>
                  <a:schemeClr val="tx1"/>
                </a:solidFill>
              </a:rPr>
              <a:t>No</a:t>
            </a:r>
            <a:r>
              <a:rPr lang="es-ES" dirty="0">
                <a:solidFill>
                  <a:schemeClr val="tx1"/>
                </a:solidFill>
              </a:rPr>
              <a:t> se pueden usar 2 pronombres con L &gt; </a:t>
            </a:r>
            <a:r>
              <a:rPr lang="es-ES" i="1" dirty="0">
                <a:solidFill>
                  <a:schemeClr val="accent1"/>
                </a:solidFill>
              </a:rPr>
              <a:t>le/les</a:t>
            </a:r>
            <a:r>
              <a:rPr lang="es-ES" i="1" dirty="0">
                <a:solidFill>
                  <a:schemeClr val="tx1"/>
                </a:solidFill>
              </a:rPr>
              <a:t> </a:t>
            </a:r>
            <a:r>
              <a:rPr lang="es-ES" dirty="0">
                <a:solidFill>
                  <a:schemeClr val="tx1"/>
                </a:solidFill>
              </a:rPr>
              <a:t>cambia a la forma </a:t>
            </a:r>
            <a:r>
              <a:rPr lang="es-ES" b="1" u="sng" dirty="0">
                <a:solidFill>
                  <a:srgbClr val="FF0000"/>
                </a:solidFill>
              </a:rPr>
              <a:t>SE</a:t>
            </a:r>
            <a:endParaRPr lang="es-SV" b="1" u="sng" dirty="0">
              <a:solidFill>
                <a:srgbClr val="FF0000"/>
              </a:solidFill>
            </a:endParaRPr>
          </a:p>
        </p:txBody>
      </p:sp>
      <p:sp>
        <p:nvSpPr>
          <p:cNvPr id="6" name="Marcador de texto 3"/>
          <p:cNvSpPr txBox="1">
            <a:spLocks/>
          </p:cNvSpPr>
          <p:nvPr/>
        </p:nvSpPr>
        <p:spPr>
          <a:xfrm>
            <a:off x="5384618" y="2772565"/>
            <a:ext cx="1055370" cy="441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74121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➜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1219170" marR="0" lvl="1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-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828754" marR="0" lvl="2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-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2438339" marR="0" lvl="3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-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3047924" marR="0" lvl="4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-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3657509" marR="0" lvl="5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-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4267093" marR="0" lvl="6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●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4876678" marR="0" lvl="7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○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5486263" marR="0" lvl="8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1067"/>
              </a:spcAft>
              <a:buClr>
                <a:schemeClr val="dk2"/>
              </a:buClr>
              <a:buSzPts val="2000"/>
              <a:buFont typeface="Nunito"/>
              <a:buChar char="■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35464" indent="0" algn="ctr">
              <a:buFont typeface="Nunito"/>
              <a:buNone/>
            </a:pPr>
            <a:r>
              <a:rPr lang="es-ES" sz="2000" b="1" dirty="0">
                <a:solidFill>
                  <a:srgbClr val="FF0000"/>
                </a:solidFill>
              </a:rPr>
              <a:t>Se</a:t>
            </a:r>
          </a:p>
          <a:p>
            <a:pPr marL="135464" indent="0">
              <a:buFont typeface="Nunito"/>
              <a:buNone/>
            </a:pPr>
            <a:endParaRPr lang="es-SV" sz="2800" dirty="0"/>
          </a:p>
        </p:txBody>
      </p:sp>
      <p:sp>
        <p:nvSpPr>
          <p:cNvPr id="7" name="Marcador de texto 3"/>
          <p:cNvSpPr txBox="1">
            <a:spLocks/>
          </p:cNvSpPr>
          <p:nvPr/>
        </p:nvSpPr>
        <p:spPr>
          <a:xfrm>
            <a:off x="5419319" y="4361606"/>
            <a:ext cx="1055370" cy="441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74121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➜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1219170" marR="0" lvl="1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-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828754" marR="0" lvl="2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-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2438339" marR="0" lvl="3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-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3047924" marR="0" lvl="4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-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3657509" marR="0" lvl="5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-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4267093" marR="0" lvl="6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●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4876678" marR="0" lvl="7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○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5486263" marR="0" lvl="8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1067"/>
              </a:spcAft>
              <a:buClr>
                <a:schemeClr val="dk2"/>
              </a:buClr>
              <a:buSzPts val="2000"/>
              <a:buFont typeface="Nunito"/>
              <a:buChar char="■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35464" indent="0" algn="ctr">
              <a:buFont typeface="Nunito"/>
              <a:buNone/>
            </a:pPr>
            <a:r>
              <a:rPr lang="es-ES" sz="2000" b="1" dirty="0">
                <a:solidFill>
                  <a:srgbClr val="FF0000"/>
                </a:solidFill>
              </a:rPr>
              <a:t>Se</a:t>
            </a:r>
          </a:p>
          <a:p>
            <a:pPr marL="135464" indent="0">
              <a:buFont typeface="Nunito"/>
              <a:buNone/>
            </a:pPr>
            <a:endParaRPr lang="es-SV" sz="2800" dirty="0"/>
          </a:p>
        </p:txBody>
      </p:sp>
    </p:spTree>
    <p:extLst>
      <p:ext uri="{BB962C8B-B14F-4D97-AF65-F5344CB8AC3E}">
        <p14:creationId xmlns:p14="http://schemas.microsoft.com/office/powerpoint/2010/main" val="302774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30833" y="452582"/>
            <a:ext cx="8222800" cy="6068291"/>
          </a:xfrm>
        </p:spPr>
        <p:txBody>
          <a:bodyPr/>
          <a:lstStyle/>
          <a:p>
            <a:r>
              <a:rPr lang="es-ES" sz="3200" dirty="0"/>
              <a:t>Mas ejemplos…</a:t>
            </a:r>
            <a:br>
              <a:rPr lang="es-ES" sz="3200" dirty="0"/>
            </a:br>
            <a:br>
              <a:rPr lang="es-ES" sz="3200" dirty="0"/>
            </a:br>
            <a:r>
              <a:rPr lang="es-ES" sz="3200" dirty="0"/>
              <a:t>1. Alex da una manzana a Jackson.</a:t>
            </a:r>
            <a:br>
              <a:rPr lang="es-ES" sz="3200" dirty="0"/>
            </a:br>
            <a:br>
              <a:rPr lang="es-ES" sz="3200" dirty="0"/>
            </a:br>
            <a:r>
              <a:rPr lang="es-ES" sz="3200" i="1" dirty="0"/>
              <a:t>Alex </a:t>
            </a:r>
            <a:r>
              <a:rPr lang="es-ES" sz="3200" b="1" i="1" dirty="0">
                <a:solidFill>
                  <a:schemeClr val="accent2"/>
                </a:solidFill>
              </a:rPr>
              <a:t>se</a:t>
            </a:r>
            <a:r>
              <a:rPr lang="es-ES" sz="3200" i="1" dirty="0"/>
              <a:t> </a:t>
            </a:r>
            <a:r>
              <a:rPr lang="es-ES" sz="3200" b="1" i="1" dirty="0">
                <a:solidFill>
                  <a:schemeClr val="accent1"/>
                </a:solidFill>
              </a:rPr>
              <a:t>la</a:t>
            </a:r>
            <a:r>
              <a:rPr lang="es-ES" sz="3200" i="1" dirty="0"/>
              <a:t> da</a:t>
            </a:r>
            <a:br>
              <a:rPr lang="es-ES" sz="3200" dirty="0"/>
            </a:br>
            <a:br>
              <a:rPr lang="es-ES" sz="3200" dirty="0"/>
            </a:br>
            <a:r>
              <a:rPr lang="es-ES" sz="3200" dirty="0"/>
              <a:t>2. La profesora nos dio la prueba.</a:t>
            </a:r>
            <a:br>
              <a:rPr lang="es-ES" sz="3200" dirty="0"/>
            </a:br>
            <a:br>
              <a:rPr lang="es-ES" sz="3200" dirty="0"/>
            </a:br>
            <a:r>
              <a:rPr lang="es-ES" sz="3200" i="1" dirty="0"/>
              <a:t>La profesora </a:t>
            </a:r>
            <a:r>
              <a:rPr lang="es-ES" sz="3200" b="1" i="1" dirty="0">
                <a:solidFill>
                  <a:schemeClr val="accent2"/>
                </a:solidFill>
              </a:rPr>
              <a:t>nos</a:t>
            </a:r>
            <a:r>
              <a:rPr lang="es-ES" sz="3200" i="1" dirty="0"/>
              <a:t> </a:t>
            </a:r>
            <a:r>
              <a:rPr lang="es-ES" sz="3200" b="1" i="1" dirty="0">
                <a:solidFill>
                  <a:schemeClr val="accent1"/>
                </a:solidFill>
              </a:rPr>
              <a:t>la</a:t>
            </a:r>
            <a:r>
              <a:rPr lang="es-ES" sz="3200" i="1" dirty="0"/>
              <a:t> dio</a:t>
            </a:r>
            <a:br>
              <a:rPr lang="es-ES" sz="3200" i="1" dirty="0"/>
            </a:br>
            <a:br>
              <a:rPr lang="es-ES" sz="3200" i="1" dirty="0"/>
            </a:br>
            <a:r>
              <a:rPr lang="es-ES" sz="3200" i="1" dirty="0"/>
              <a:t>3. </a:t>
            </a:r>
            <a:r>
              <a:rPr lang="es-ES" sz="3200" dirty="0" err="1"/>
              <a:t>Will</a:t>
            </a:r>
            <a:r>
              <a:rPr lang="es-ES" sz="3200" dirty="0"/>
              <a:t> le dio el regalo a KJ.</a:t>
            </a:r>
            <a:br>
              <a:rPr lang="es-ES" sz="3200" dirty="0"/>
            </a:br>
            <a:br>
              <a:rPr lang="es-ES" sz="3200" dirty="0"/>
            </a:br>
            <a:r>
              <a:rPr lang="es-ES" sz="3200" i="1" dirty="0" err="1"/>
              <a:t>Will</a:t>
            </a:r>
            <a:r>
              <a:rPr lang="es-ES" sz="3200" i="1" dirty="0"/>
              <a:t> </a:t>
            </a:r>
            <a:r>
              <a:rPr lang="es-ES" sz="3200" b="1" i="1" dirty="0">
                <a:solidFill>
                  <a:schemeClr val="accent2"/>
                </a:solidFill>
              </a:rPr>
              <a:t>se</a:t>
            </a:r>
            <a:r>
              <a:rPr lang="es-ES" sz="3200" b="1" i="1" dirty="0"/>
              <a:t> </a:t>
            </a:r>
            <a:r>
              <a:rPr lang="es-ES" sz="3200" b="1" i="1" dirty="0">
                <a:solidFill>
                  <a:schemeClr val="accent1"/>
                </a:solidFill>
              </a:rPr>
              <a:t>lo</a:t>
            </a:r>
            <a:r>
              <a:rPr lang="es-ES" sz="3200" b="1" i="1" dirty="0"/>
              <a:t> </a:t>
            </a:r>
            <a:r>
              <a:rPr lang="es-ES" sz="3200" i="1" dirty="0"/>
              <a:t>dio</a:t>
            </a:r>
            <a:endParaRPr lang="es-SV" sz="3200" i="1" dirty="0"/>
          </a:p>
        </p:txBody>
      </p:sp>
      <p:sp>
        <p:nvSpPr>
          <p:cNvPr id="4" name="Marcador de texto 3"/>
          <p:cNvSpPr txBox="1">
            <a:spLocks/>
          </p:cNvSpPr>
          <p:nvPr/>
        </p:nvSpPr>
        <p:spPr>
          <a:xfrm>
            <a:off x="9744182" y="452582"/>
            <a:ext cx="1995235" cy="124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74121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➜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1219170" marR="0" lvl="1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-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828754" marR="0" lvl="2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-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2438339" marR="0" lvl="3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-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3047924" marR="0" lvl="4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-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3657509" marR="0" lvl="5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-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4267093" marR="0" lvl="6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●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4876678" marR="0" lvl="7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○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5486263" marR="0" lvl="8" indent="-474121" algn="l" rtl="0" eaLnBrk="1" hangingPunct="1">
              <a:lnSpc>
                <a:spcPct val="115000"/>
              </a:lnSpc>
              <a:spcBef>
                <a:spcPts val="1067"/>
              </a:spcBef>
              <a:spcAft>
                <a:spcPts val="1067"/>
              </a:spcAft>
              <a:buClr>
                <a:schemeClr val="dk2"/>
              </a:buClr>
              <a:buSzPts val="2000"/>
              <a:buFont typeface="Nunito"/>
              <a:buChar char="■"/>
              <a:defRPr sz="2667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35464" indent="0">
              <a:buFont typeface="Nunito"/>
              <a:buNone/>
            </a:pPr>
            <a:r>
              <a:rPr lang="es-ES" sz="2000" b="1" dirty="0">
                <a:solidFill>
                  <a:schemeClr val="accent2"/>
                </a:solidFill>
              </a:rPr>
              <a:t>VERDE: </a:t>
            </a:r>
            <a:r>
              <a:rPr lang="es-ES" sz="2000" b="1" dirty="0" err="1">
                <a:solidFill>
                  <a:schemeClr val="accent2"/>
                </a:solidFill>
              </a:rPr>
              <a:t>Indirect</a:t>
            </a:r>
            <a:r>
              <a:rPr lang="es-ES" sz="2000" b="1" dirty="0">
                <a:solidFill>
                  <a:schemeClr val="accent2"/>
                </a:solidFill>
              </a:rPr>
              <a:t> </a:t>
            </a:r>
            <a:r>
              <a:rPr lang="es-ES" sz="2000" b="1" dirty="0" err="1">
                <a:solidFill>
                  <a:schemeClr val="accent2"/>
                </a:solidFill>
              </a:rPr>
              <a:t>Object</a:t>
            </a:r>
            <a:r>
              <a:rPr lang="es-ES" sz="2000" b="1" dirty="0">
                <a:solidFill>
                  <a:schemeClr val="accent2"/>
                </a:solidFill>
              </a:rPr>
              <a:t> </a:t>
            </a:r>
            <a:r>
              <a:rPr lang="es-ES" sz="2000" b="1" dirty="0" err="1">
                <a:solidFill>
                  <a:schemeClr val="accent2"/>
                </a:solidFill>
              </a:rPr>
              <a:t>Pronoun</a:t>
            </a:r>
            <a:r>
              <a:rPr lang="es-ES" sz="2000" b="1" dirty="0">
                <a:solidFill>
                  <a:schemeClr val="accent2"/>
                </a:solidFill>
              </a:rPr>
              <a:t> </a:t>
            </a:r>
            <a:br>
              <a:rPr lang="es-ES" sz="2000" b="1" dirty="0">
                <a:solidFill>
                  <a:srgbClr val="FF0000"/>
                </a:solidFill>
              </a:rPr>
            </a:br>
            <a:r>
              <a:rPr lang="es-ES" sz="2000" b="1" dirty="0">
                <a:solidFill>
                  <a:schemeClr val="accent1"/>
                </a:solidFill>
              </a:rPr>
              <a:t>AMARILLO:</a:t>
            </a:r>
          </a:p>
          <a:p>
            <a:pPr marL="135464" indent="0">
              <a:buFont typeface="Nunito"/>
              <a:buNone/>
            </a:pPr>
            <a:r>
              <a:rPr lang="es-ES" sz="2000" b="1" dirty="0">
                <a:solidFill>
                  <a:schemeClr val="accent1"/>
                </a:solidFill>
              </a:rPr>
              <a:t>Directo </a:t>
            </a:r>
            <a:r>
              <a:rPr lang="es-ES" sz="2000" b="1" dirty="0" err="1">
                <a:solidFill>
                  <a:schemeClr val="accent1"/>
                </a:solidFill>
              </a:rPr>
              <a:t>Object</a:t>
            </a:r>
            <a:r>
              <a:rPr lang="es-ES" sz="2000" b="1" dirty="0">
                <a:solidFill>
                  <a:schemeClr val="accent1"/>
                </a:solidFill>
              </a:rPr>
              <a:t> </a:t>
            </a:r>
            <a:r>
              <a:rPr lang="es-ES" sz="2000" b="1" dirty="0" err="1">
                <a:solidFill>
                  <a:schemeClr val="accent1"/>
                </a:solidFill>
              </a:rPr>
              <a:t>Pronoun</a:t>
            </a:r>
            <a:r>
              <a:rPr lang="es-ES" sz="2000" b="1" dirty="0">
                <a:solidFill>
                  <a:schemeClr val="accent1"/>
                </a:solidFill>
              </a:rPr>
              <a:t> </a:t>
            </a:r>
          </a:p>
          <a:p>
            <a:pPr marL="135464" indent="0">
              <a:buFont typeface="Nunito"/>
              <a:buNone/>
            </a:pPr>
            <a:endParaRPr lang="es-SV" sz="2800" dirty="0"/>
          </a:p>
        </p:txBody>
      </p:sp>
    </p:spTree>
    <p:extLst>
      <p:ext uri="{BB962C8B-B14F-4D97-AF65-F5344CB8AC3E}">
        <p14:creationId xmlns:p14="http://schemas.microsoft.com/office/powerpoint/2010/main" val="331692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sric template">
  <a:themeElements>
    <a:clrScheme name="Custom 347">
      <a:dk1>
        <a:srgbClr val="FFFFFF"/>
      </a:dk1>
      <a:lt1>
        <a:srgbClr val="24272E"/>
      </a:lt1>
      <a:dk2>
        <a:srgbClr val="C6C8D6"/>
      </a:dk2>
      <a:lt2>
        <a:srgbClr val="6B707C"/>
      </a:lt2>
      <a:accent1>
        <a:srgbClr val="FFDD41"/>
      </a:accent1>
      <a:accent2>
        <a:srgbClr val="8CE444"/>
      </a:accent2>
      <a:accent3>
        <a:srgbClr val="5FDEF0"/>
      </a:accent3>
      <a:accent4>
        <a:srgbClr val="7598FF"/>
      </a:accent4>
      <a:accent5>
        <a:srgbClr val="BA64E0"/>
      </a:accent5>
      <a:accent6>
        <a:srgbClr val="FF594C"/>
      </a:accent6>
      <a:hlink>
        <a:srgbClr val="CCDB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Osric · SlidesCarnival</Template>
  <TotalTime>308</TotalTime>
  <Words>865</Words>
  <Application>Microsoft Office PowerPoint</Application>
  <PresentationFormat>Widescreen</PresentationFormat>
  <Paragraphs>129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Nunito</vt:lpstr>
      <vt:lpstr>Rockwell Extra Bold</vt:lpstr>
      <vt:lpstr>Walter Turncoat</vt:lpstr>
      <vt:lpstr>Wingdings</vt:lpstr>
      <vt:lpstr>Osric template</vt:lpstr>
      <vt:lpstr>Double object pronoun </vt:lpstr>
      <vt:lpstr>Warm up </vt:lpstr>
      <vt:lpstr>PowerPoint Presentation</vt:lpstr>
      <vt:lpstr>AHORA RECORDEMOS…</vt:lpstr>
      <vt:lpstr>AHORA RECORDEMOS…</vt:lpstr>
      <vt:lpstr>PowerPoint Presentation</vt:lpstr>
      <vt:lpstr>PowerPoint Presentation</vt:lpstr>
      <vt:lpstr>PowerPoint Presentation</vt:lpstr>
      <vt:lpstr>Mas ejemplos…  1. Alex da una manzana a Jackson.  Alex se la da  2. La profesora nos dio la prueba.  La profesora nos la dio  3. Will le dio el regalo a KJ.  Will se lo dio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Trabajo en equipo </vt:lpstr>
      <vt:lpstr>PowerPoint Presentation</vt:lpstr>
      <vt:lpstr>PowerPoint Presentation</vt:lpstr>
      <vt:lpstr>PowerPoint Presentation</vt:lpstr>
      <vt:lpstr>PowerPoint Presentation</vt:lpstr>
      <vt:lpstr>Ahora es tu turno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Double object pronoun </dc:title>
  <dc:creator>Catherine Nathaly Araya</dc:creator>
  <cp:lastModifiedBy>Catherine</cp:lastModifiedBy>
  <cp:revision>120</cp:revision>
  <dcterms:created xsi:type="dcterms:W3CDTF">2022-09-14T02:55:23Z</dcterms:created>
  <dcterms:modified xsi:type="dcterms:W3CDTF">2024-02-14T01:56:09Z</dcterms:modified>
</cp:coreProperties>
</file>